
<file path=[Content_Types].xml><?xml version="1.0" encoding="utf-8"?>
<Types xmlns="http://schemas.openxmlformats.org/package/2006/content-types">
  <Default Extension="png" ContentType="image/png"/>
  <Default Extension="svg" ContentType="image/svg+xml"/>
  <Default Extension="wmf" ContentType="image/x-wmf"/>
  <Default Extension="jpeg" ContentType="image/jpeg"/>
  <Default Extension="rels" ContentType="application/vnd.openxmlformats-package.relationships+xml"/>
  <Default Extension="xml" ContentType="application/xml"/>
  <Default Extension="fntdata" ContentType="application/x-fontdata"/>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8.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1.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1"/>
  </p:sldMasterIdLst>
  <p:notesMasterIdLst>
    <p:notesMasterId r:id="rId89"/>
  </p:notesMasterIdLst>
  <p:sldIdLst>
    <p:sldId id="276" r:id="rId2"/>
    <p:sldId id="277" r:id="rId3"/>
    <p:sldId id="278" r:id="rId4"/>
    <p:sldId id="279" r:id="rId5"/>
    <p:sldId id="280" r:id="rId6"/>
    <p:sldId id="281" r:id="rId7"/>
    <p:sldId id="282" r:id="rId8"/>
    <p:sldId id="283" r:id="rId9"/>
    <p:sldId id="284" r:id="rId10"/>
    <p:sldId id="285" r:id="rId11"/>
    <p:sldId id="363" r:id="rId12"/>
    <p:sldId id="287" r:id="rId13"/>
    <p:sldId id="288" r:id="rId14"/>
    <p:sldId id="289" r:id="rId15"/>
    <p:sldId id="290" r:id="rId16"/>
    <p:sldId id="291" r:id="rId17"/>
    <p:sldId id="292" r:id="rId18"/>
    <p:sldId id="369" r:id="rId19"/>
    <p:sldId id="294" r:id="rId20"/>
    <p:sldId id="295" r:id="rId21"/>
    <p:sldId id="296" r:id="rId22"/>
    <p:sldId id="297" r:id="rId23"/>
    <p:sldId id="298" r:id="rId24"/>
    <p:sldId id="299" r:id="rId25"/>
    <p:sldId id="300" r:id="rId26"/>
    <p:sldId id="301" r:id="rId27"/>
    <p:sldId id="302" r:id="rId28"/>
    <p:sldId id="303" r:id="rId29"/>
    <p:sldId id="304" r:id="rId30"/>
    <p:sldId id="370" r:id="rId31"/>
    <p:sldId id="306" r:id="rId32"/>
    <p:sldId id="307" r:id="rId33"/>
    <p:sldId id="308" r:id="rId34"/>
    <p:sldId id="309" r:id="rId35"/>
    <p:sldId id="310" r:id="rId36"/>
    <p:sldId id="311" r:id="rId37"/>
    <p:sldId id="312" r:id="rId38"/>
    <p:sldId id="313" r:id="rId39"/>
    <p:sldId id="314" r:id="rId40"/>
    <p:sldId id="315" r:id="rId41"/>
    <p:sldId id="316" r:id="rId42"/>
    <p:sldId id="317" r:id="rId43"/>
    <p:sldId id="318" r:id="rId44"/>
    <p:sldId id="319" r:id="rId45"/>
    <p:sldId id="320" r:id="rId46"/>
    <p:sldId id="321" r:id="rId47"/>
    <p:sldId id="322" r:id="rId48"/>
    <p:sldId id="323" r:id="rId49"/>
    <p:sldId id="324" r:id="rId50"/>
    <p:sldId id="325" r:id="rId51"/>
    <p:sldId id="326" r:id="rId52"/>
    <p:sldId id="327" r:id="rId53"/>
    <p:sldId id="328" r:id="rId54"/>
    <p:sldId id="329" r:id="rId55"/>
    <p:sldId id="330" r:id="rId56"/>
    <p:sldId id="331" r:id="rId57"/>
    <p:sldId id="332" r:id="rId58"/>
    <p:sldId id="333" r:id="rId59"/>
    <p:sldId id="367" r:id="rId60"/>
    <p:sldId id="368" r:id="rId61"/>
    <p:sldId id="336" r:id="rId62"/>
    <p:sldId id="337" r:id="rId63"/>
    <p:sldId id="338" r:id="rId64"/>
    <p:sldId id="339" r:id="rId65"/>
    <p:sldId id="340" r:id="rId66"/>
    <p:sldId id="341" r:id="rId67"/>
    <p:sldId id="342" r:id="rId68"/>
    <p:sldId id="366" r:id="rId69"/>
    <p:sldId id="344" r:id="rId70"/>
    <p:sldId id="345" r:id="rId71"/>
    <p:sldId id="346" r:id="rId72"/>
    <p:sldId id="347" r:id="rId73"/>
    <p:sldId id="348" r:id="rId74"/>
    <p:sldId id="349" r:id="rId75"/>
    <p:sldId id="350" r:id="rId76"/>
    <p:sldId id="351" r:id="rId77"/>
    <p:sldId id="352" r:id="rId78"/>
    <p:sldId id="353" r:id="rId79"/>
    <p:sldId id="354" r:id="rId80"/>
    <p:sldId id="355" r:id="rId81"/>
    <p:sldId id="356" r:id="rId82"/>
    <p:sldId id="357" r:id="rId83"/>
    <p:sldId id="358" r:id="rId84"/>
    <p:sldId id="364" r:id="rId85"/>
    <p:sldId id="365" r:id="rId86"/>
    <p:sldId id="361" r:id="rId87"/>
    <p:sldId id="362" r:id="rId88"/>
  </p:sldIdLst>
  <p:sldSz cx="12192000" cy="6858000"/>
  <p:notesSz cx="6858000" cy="9144000"/>
  <p:embeddedFontLst>
    <p:embeddedFont>
      <p:font typeface="Proxima Soft Semibold" panose="02000506030000020004" charset="0"/>
      <p:bold r:id="rId90"/>
      <p:boldItalic r:id="rId91"/>
    </p:embeddedFont>
    <p:embeddedFont>
      <p:font typeface="Proxima Soft Light" panose="02000506030000020004" charset="0"/>
      <p:regular r:id="rId92"/>
      <p:italic r:id="rId93"/>
    </p:embeddedFont>
    <p:embeddedFont>
      <p:font typeface="Calibri" panose="020F0502020204030204" pitchFamily="34" charset="0"/>
      <p:regular r:id="rId94"/>
      <p:bold r:id="rId95"/>
      <p:italic r:id="rId96"/>
      <p:boldItalic r:id="rId97"/>
    </p:embeddedFont>
    <p:embeddedFont>
      <p:font typeface="Mistral" panose="03090702030407020403" pitchFamily="66" charset="0"/>
      <p:regular r:id="rId98"/>
    </p:embeddedFont>
    <p:embeddedFont>
      <p:font typeface="Calibri Light" panose="020F0302020204030204" pitchFamily="34" charset="0"/>
      <p:regular r:id="rId99"/>
      <p:italic r:id="rId100"/>
    </p:embeddedFont>
  </p:embeddedFontLst>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A2B70"/>
    <a:srgbClr val="68C0B5"/>
    <a:srgbClr val="67C0B5"/>
    <a:srgbClr val="C52820"/>
    <a:srgbClr val="FFFFFF"/>
    <a:srgbClr val="C33363"/>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7432" autoAdjust="0"/>
    <p:restoredTop sz="94660" autoAdjust="0"/>
  </p:normalViewPr>
  <p:slideViewPr>
    <p:cSldViewPr snapToGrid="0" showGuides="1">
      <p:cViewPr varScale="1">
        <p:scale>
          <a:sx n="81" d="100"/>
          <a:sy n="81" d="100"/>
        </p:scale>
        <p:origin x="132" y="115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notesMaster" Target="notesMasters/notes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font" Target="fonts/font1.fntdata"/><Relationship Id="rId95" Type="http://schemas.openxmlformats.org/officeDocument/2006/relationships/font" Target="fonts/font6.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font" Target="fonts/font2.fntdata"/><Relationship Id="rId96"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font" Target="fonts/font5.fntdata"/><Relationship Id="rId99" Type="http://schemas.openxmlformats.org/officeDocument/2006/relationships/font" Target="fonts/font10.fntdata"/><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8.fntdata"/><Relationship Id="rId10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3.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font" Target="fonts/font11.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4.fntdata"/><Relationship Id="rId98" Type="http://schemas.openxmlformats.org/officeDocument/2006/relationships/font" Target="fonts/font9.fntdata"/><Relationship Id="rId3" Type="http://schemas.openxmlformats.org/officeDocument/2006/relationships/slide" Target="slides/slide2.xml"/></Relationships>
</file>

<file path=ppt/diagrams/_rels/data1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4.svg"/><Relationship Id="rId1" Type="http://schemas.openxmlformats.org/officeDocument/2006/relationships/image" Target="../media/image57.png"/><Relationship Id="rId4" Type="http://schemas.openxmlformats.org/officeDocument/2006/relationships/image" Target="../media/image56.svg"/></Relationships>
</file>

<file path=ppt/diagrams/_rels/data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svg"/><Relationship Id="rId1" Type="http://schemas.openxmlformats.org/officeDocument/2006/relationships/image" Target="../media/image16.png"/><Relationship Id="rId6" Type="http://schemas.openxmlformats.org/officeDocument/2006/relationships/image" Target="../media/image13.svg"/><Relationship Id="rId5" Type="http://schemas.openxmlformats.org/officeDocument/2006/relationships/image" Target="../media/image18.png"/><Relationship Id="rId4" Type="http://schemas.openxmlformats.org/officeDocument/2006/relationships/image" Target="../media/image11.svg"/></Relationships>
</file>

<file path=ppt/diagrams/_rels/data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6.svg"/><Relationship Id="rId1" Type="http://schemas.openxmlformats.org/officeDocument/2006/relationships/image" Target="../media/image30.png"/><Relationship Id="rId4" Type="http://schemas.openxmlformats.org/officeDocument/2006/relationships/image" Target="../media/image28.svg"/></Relationships>
</file>

<file path=ppt/diagrams/_rels/drawing1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4.svg"/><Relationship Id="rId1" Type="http://schemas.openxmlformats.org/officeDocument/2006/relationships/image" Target="../media/image57.png"/><Relationship Id="rId4" Type="http://schemas.openxmlformats.org/officeDocument/2006/relationships/image" Target="../media/image56.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svg"/><Relationship Id="rId1" Type="http://schemas.openxmlformats.org/officeDocument/2006/relationships/image" Target="../media/image16.png"/><Relationship Id="rId6" Type="http://schemas.openxmlformats.org/officeDocument/2006/relationships/image" Target="../media/image13.svg"/><Relationship Id="rId5" Type="http://schemas.openxmlformats.org/officeDocument/2006/relationships/image" Target="../media/image18.png"/><Relationship Id="rId4" Type="http://schemas.openxmlformats.org/officeDocument/2006/relationships/image" Target="../media/image11.svg"/></Relationships>
</file>

<file path=ppt/diagrams/_rels/drawing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6.svg"/><Relationship Id="rId1" Type="http://schemas.openxmlformats.org/officeDocument/2006/relationships/image" Target="../media/image30.png"/><Relationship Id="rId4" Type="http://schemas.openxmlformats.org/officeDocument/2006/relationships/image" Target="../media/image28.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6E6DB58-F8E8-47AE-915E-1611531EE713}" type="doc">
      <dgm:prSet loTypeId="urn:microsoft.com/office/officeart/2005/8/layout/list1" loCatId="list" qsTypeId="urn:microsoft.com/office/officeart/2005/8/quickstyle/simple4" qsCatId="simple" csTypeId="urn:microsoft.com/office/officeart/2005/8/colors/colorful5" csCatId="colorful" phldr="1"/>
      <dgm:spPr/>
      <dgm:t>
        <a:bodyPr/>
        <a:lstStyle/>
        <a:p>
          <a:endParaRPr lang="en-US"/>
        </a:p>
      </dgm:t>
    </dgm:pt>
    <dgm:pt modelId="{1A089835-2C9F-4E28-BDB5-A54418A431B4}">
      <dgm:prSet/>
      <dgm:spPr/>
      <dgm:t>
        <a:bodyPr/>
        <a:lstStyle/>
        <a:p>
          <a:r>
            <a:rPr lang="nl-BE"/>
            <a:t>Hoe?</a:t>
          </a:r>
          <a:endParaRPr lang="en-US"/>
        </a:p>
      </dgm:t>
    </dgm:pt>
    <dgm:pt modelId="{16C67D77-D60A-487F-BA84-2A4B9CE58582}" type="parTrans" cxnId="{5F83173F-26E6-4300-A4D9-B421ACD72382}">
      <dgm:prSet/>
      <dgm:spPr/>
      <dgm:t>
        <a:bodyPr/>
        <a:lstStyle/>
        <a:p>
          <a:endParaRPr lang="en-US"/>
        </a:p>
      </dgm:t>
    </dgm:pt>
    <dgm:pt modelId="{C98A7BAB-A05A-454C-A288-55E66651467F}" type="sibTrans" cxnId="{5F83173F-26E6-4300-A4D9-B421ACD72382}">
      <dgm:prSet/>
      <dgm:spPr/>
      <dgm:t>
        <a:bodyPr/>
        <a:lstStyle/>
        <a:p>
          <a:endParaRPr lang="en-US"/>
        </a:p>
      </dgm:t>
    </dgm:pt>
    <dgm:pt modelId="{21E7C244-E282-4F37-AA2C-F900401B5023}">
      <dgm:prSet/>
      <dgm:spPr/>
      <dgm:t>
        <a:bodyPr/>
        <a:lstStyle/>
        <a:p>
          <a:pPr>
            <a:buFontTx/>
            <a:buNone/>
          </a:pPr>
          <a:r>
            <a:rPr lang="nl-BE" dirty="0"/>
            <a:t>Bestuderen</a:t>
          </a:r>
          <a:endParaRPr lang="en-US" dirty="0"/>
        </a:p>
      </dgm:t>
    </dgm:pt>
    <dgm:pt modelId="{6B849166-5BA8-4887-8118-AE314EF598CC}" type="parTrans" cxnId="{F6074CD5-8961-447E-99E9-BBBA17B60E2B}">
      <dgm:prSet/>
      <dgm:spPr/>
      <dgm:t>
        <a:bodyPr/>
        <a:lstStyle/>
        <a:p>
          <a:endParaRPr lang="en-US"/>
        </a:p>
      </dgm:t>
    </dgm:pt>
    <dgm:pt modelId="{1D22D8F4-AD7D-41DC-B95B-63286B2A40B1}" type="sibTrans" cxnId="{F6074CD5-8961-447E-99E9-BBBA17B60E2B}">
      <dgm:prSet/>
      <dgm:spPr/>
      <dgm:t>
        <a:bodyPr/>
        <a:lstStyle/>
        <a:p>
          <a:endParaRPr lang="en-US"/>
        </a:p>
      </dgm:t>
    </dgm:pt>
    <dgm:pt modelId="{A5ECD5D2-6102-4F54-AEB5-BB8DF62347CD}">
      <dgm:prSet/>
      <dgm:spPr/>
      <dgm:t>
        <a:bodyPr/>
        <a:lstStyle/>
        <a:p>
          <a:r>
            <a:rPr lang="nl-BE"/>
            <a:t>Wat?</a:t>
          </a:r>
          <a:endParaRPr lang="en-US"/>
        </a:p>
      </dgm:t>
    </dgm:pt>
    <dgm:pt modelId="{10A90A2C-73FF-4B6F-8EDD-170077F9CD82}" type="parTrans" cxnId="{F8B7FD90-B02C-489D-A271-F863750537AE}">
      <dgm:prSet/>
      <dgm:spPr/>
      <dgm:t>
        <a:bodyPr/>
        <a:lstStyle/>
        <a:p>
          <a:endParaRPr lang="en-US"/>
        </a:p>
      </dgm:t>
    </dgm:pt>
    <dgm:pt modelId="{A5AF58A8-25CF-4D3D-8CE7-0B43F012A523}" type="sibTrans" cxnId="{F8B7FD90-B02C-489D-A271-F863750537AE}">
      <dgm:prSet/>
      <dgm:spPr/>
      <dgm:t>
        <a:bodyPr/>
        <a:lstStyle/>
        <a:p>
          <a:endParaRPr lang="en-US"/>
        </a:p>
      </dgm:t>
    </dgm:pt>
    <dgm:pt modelId="{D55F4EFA-5B7B-4E6A-B418-719955464909}">
      <dgm:prSet/>
      <dgm:spPr/>
      <dgm:t>
        <a:bodyPr/>
        <a:lstStyle/>
        <a:p>
          <a:pPr marL="0" lvl="0" defTabSz="711200">
            <a:spcBef>
              <a:spcPct val="0"/>
            </a:spcBef>
            <a:spcAft>
              <a:spcPct val="35000"/>
            </a:spcAft>
            <a:buNone/>
          </a:pPr>
          <a:r>
            <a:rPr lang="nl-BE" dirty="0"/>
            <a:t>Delen</a:t>
          </a:r>
        </a:p>
      </dgm:t>
    </dgm:pt>
    <dgm:pt modelId="{B8A72275-0BF7-4885-998F-F1F3357FDF87}" type="parTrans" cxnId="{AEC2CCD5-CAB1-4D1F-9585-23D5007F48C2}">
      <dgm:prSet/>
      <dgm:spPr/>
      <dgm:t>
        <a:bodyPr/>
        <a:lstStyle/>
        <a:p>
          <a:endParaRPr lang="en-US"/>
        </a:p>
      </dgm:t>
    </dgm:pt>
    <dgm:pt modelId="{F95A9E5A-1D65-4B1B-A7D2-14DEC1FCF2E2}" type="sibTrans" cxnId="{AEC2CCD5-CAB1-4D1F-9585-23D5007F48C2}">
      <dgm:prSet/>
      <dgm:spPr/>
      <dgm:t>
        <a:bodyPr/>
        <a:lstStyle/>
        <a:p>
          <a:endParaRPr lang="en-US"/>
        </a:p>
      </dgm:t>
    </dgm:pt>
    <dgm:pt modelId="{E07BBE35-32D0-4A12-9EA2-188C8CB81699}">
      <dgm:prSet/>
      <dgm:spPr/>
      <dgm:t>
        <a:bodyPr/>
        <a:lstStyle/>
        <a:p>
          <a:pPr>
            <a:buFontTx/>
            <a:buNone/>
          </a:pPr>
          <a:r>
            <a:rPr lang="nl-BE" dirty="0"/>
            <a:t>welbevinden</a:t>
          </a:r>
          <a:endParaRPr lang="en-US" dirty="0"/>
        </a:p>
      </dgm:t>
    </dgm:pt>
    <dgm:pt modelId="{9D72FAD5-CC26-4001-B65C-CCEF4BEE9981}" type="parTrans" cxnId="{C45310AF-0D5D-42F8-BE7B-BFDCE2F75B84}">
      <dgm:prSet/>
      <dgm:spPr/>
      <dgm:t>
        <a:bodyPr/>
        <a:lstStyle/>
        <a:p>
          <a:endParaRPr lang="nl-BE"/>
        </a:p>
      </dgm:t>
    </dgm:pt>
    <dgm:pt modelId="{1D87A021-4D8F-4F8A-A81E-E02077E439AE}" type="sibTrans" cxnId="{C45310AF-0D5D-42F8-BE7B-BFDCE2F75B84}">
      <dgm:prSet/>
      <dgm:spPr/>
      <dgm:t>
        <a:bodyPr/>
        <a:lstStyle/>
        <a:p>
          <a:endParaRPr lang="nl-BE"/>
        </a:p>
      </dgm:t>
    </dgm:pt>
    <dgm:pt modelId="{B889E19E-F8E2-446B-98A4-AFE654EB7B2E}">
      <dgm:prSet/>
      <dgm:spPr/>
      <dgm:t>
        <a:bodyPr/>
        <a:lstStyle/>
        <a:p>
          <a:pPr marL="0" lvl="0" defTabSz="711200">
            <a:spcBef>
              <a:spcPct val="0"/>
            </a:spcBef>
            <a:spcAft>
              <a:spcPct val="35000"/>
            </a:spcAft>
            <a:buNone/>
          </a:pPr>
          <a:r>
            <a:rPr lang="nl-BE" smtClean="0"/>
            <a:t>ervaringen</a:t>
          </a:r>
          <a:endParaRPr lang="en-US" dirty="0"/>
        </a:p>
        <a:p>
          <a:pPr marL="0" lvl="0" defTabSz="711200">
            <a:spcBef>
              <a:spcPct val="0"/>
            </a:spcBef>
            <a:spcAft>
              <a:spcPct val="35000"/>
            </a:spcAft>
            <a:buNone/>
          </a:pPr>
          <a:r>
            <a:rPr lang="nl-BE" dirty="0"/>
            <a:t>  wetenschappelijk inzicht </a:t>
          </a:r>
        </a:p>
        <a:p>
          <a:pPr marL="0" lvl="0" defTabSz="711200">
            <a:spcBef>
              <a:spcPct val="0"/>
            </a:spcBef>
            <a:spcAft>
              <a:spcPct val="35000"/>
            </a:spcAft>
            <a:buNone/>
          </a:pPr>
          <a:r>
            <a:rPr lang="nl-BE" dirty="0"/>
            <a:t> </a:t>
          </a:r>
        </a:p>
      </dgm:t>
    </dgm:pt>
    <dgm:pt modelId="{C737CD97-7C64-41C0-8A7C-DF83FC8BBA0A}" type="parTrans" cxnId="{C665FEC8-5B52-4390-A82C-8D38A5F803D8}">
      <dgm:prSet/>
      <dgm:spPr/>
      <dgm:t>
        <a:bodyPr/>
        <a:lstStyle/>
        <a:p>
          <a:endParaRPr lang="nl-BE"/>
        </a:p>
      </dgm:t>
    </dgm:pt>
    <dgm:pt modelId="{62D2EBDB-04FD-499E-816D-88A8D8F5A7D4}" type="sibTrans" cxnId="{C665FEC8-5B52-4390-A82C-8D38A5F803D8}">
      <dgm:prSet/>
      <dgm:spPr/>
      <dgm:t>
        <a:bodyPr/>
        <a:lstStyle/>
        <a:p>
          <a:endParaRPr lang="nl-BE"/>
        </a:p>
      </dgm:t>
    </dgm:pt>
    <dgm:pt modelId="{42FBFA98-4BD0-40B3-8BC7-B31BA8AA2D66}">
      <dgm:prSet/>
      <dgm:spPr/>
      <dgm:t>
        <a:bodyPr/>
        <a:lstStyle/>
        <a:p>
          <a:pPr>
            <a:buFontTx/>
            <a:buNone/>
          </a:pPr>
          <a:r>
            <a:rPr lang="nl-BE" dirty="0"/>
            <a:t>neurofysiologie</a:t>
          </a:r>
          <a:endParaRPr lang="en-US" dirty="0"/>
        </a:p>
      </dgm:t>
    </dgm:pt>
    <dgm:pt modelId="{3D3B247A-6355-4BF4-A022-5CCB1A470402}" type="parTrans" cxnId="{7EA055D6-C093-4F90-A3CD-C195A91DDF35}">
      <dgm:prSet/>
      <dgm:spPr/>
    </dgm:pt>
    <dgm:pt modelId="{AAB69029-4EE1-4359-B643-590CDAD12B32}" type="sibTrans" cxnId="{7EA055D6-C093-4F90-A3CD-C195A91DDF35}">
      <dgm:prSet/>
      <dgm:spPr/>
    </dgm:pt>
    <dgm:pt modelId="{4EDA873C-90CD-4989-A156-C0C764A5937C}">
      <dgm:prSet/>
      <dgm:spPr/>
      <dgm:t>
        <a:bodyPr/>
        <a:lstStyle/>
        <a:p>
          <a:pPr>
            <a:buFontTx/>
            <a:buNone/>
          </a:pPr>
          <a:r>
            <a:rPr lang="nl-BE" dirty="0"/>
            <a:t>pijnpsychologie</a:t>
          </a:r>
          <a:endParaRPr lang="en-US" dirty="0"/>
        </a:p>
      </dgm:t>
    </dgm:pt>
    <dgm:pt modelId="{9CB92DD8-CEC4-4BC7-953C-E1A729B0165C}" type="parTrans" cxnId="{1BFF6507-DE70-4948-BFF7-C1271695F0D8}">
      <dgm:prSet/>
      <dgm:spPr/>
    </dgm:pt>
    <dgm:pt modelId="{E0F9F761-8AC7-4BA8-BD18-817BFCBF1BA6}" type="sibTrans" cxnId="{1BFF6507-DE70-4948-BFF7-C1271695F0D8}">
      <dgm:prSet/>
      <dgm:spPr/>
    </dgm:pt>
    <dgm:pt modelId="{39123FC2-8371-43EF-886C-3CAE557F3EB9}" type="pres">
      <dgm:prSet presAssocID="{D6E6DB58-F8E8-47AE-915E-1611531EE713}" presName="linear" presStyleCnt="0">
        <dgm:presLayoutVars>
          <dgm:dir/>
          <dgm:animLvl val="lvl"/>
          <dgm:resizeHandles val="exact"/>
        </dgm:presLayoutVars>
      </dgm:prSet>
      <dgm:spPr/>
      <dgm:t>
        <a:bodyPr/>
        <a:lstStyle/>
        <a:p>
          <a:endParaRPr lang="nl-NL"/>
        </a:p>
      </dgm:t>
    </dgm:pt>
    <dgm:pt modelId="{35B608E5-A7A3-4280-9F9D-E5CE3A2288B2}" type="pres">
      <dgm:prSet presAssocID="{1A089835-2C9F-4E28-BDB5-A54418A431B4}" presName="parentLin" presStyleCnt="0"/>
      <dgm:spPr/>
    </dgm:pt>
    <dgm:pt modelId="{C37E7BFB-F5B8-4D82-830D-0EBAE304C185}" type="pres">
      <dgm:prSet presAssocID="{1A089835-2C9F-4E28-BDB5-A54418A431B4}" presName="parentLeftMargin" presStyleLbl="node1" presStyleIdx="0" presStyleCnt="2"/>
      <dgm:spPr/>
      <dgm:t>
        <a:bodyPr/>
        <a:lstStyle/>
        <a:p>
          <a:endParaRPr lang="nl-NL"/>
        </a:p>
      </dgm:t>
    </dgm:pt>
    <dgm:pt modelId="{2ED49E89-FC36-488E-A22F-08CB0662824B}" type="pres">
      <dgm:prSet presAssocID="{1A089835-2C9F-4E28-BDB5-A54418A431B4}" presName="parentText" presStyleLbl="node1" presStyleIdx="0" presStyleCnt="2">
        <dgm:presLayoutVars>
          <dgm:chMax val="0"/>
          <dgm:bulletEnabled val="1"/>
        </dgm:presLayoutVars>
      </dgm:prSet>
      <dgm:spPr/>
      <dgm:t>
        <a:bodyPr/>
        <a:lstStyle/>
        <a:p>
          <a:endParaRPr lang="nl-NL"/>
        </a:p>
      </dgm:t>
    </dgm:pt>
    <dgm:pt modelId="{0B5FB2D9-1736-42A5-A548-195BE0865FB6}" type="pres">
      <dgm:prSet presAssocID="{1A089835-2C9F-4E28-BDB5-A54418A431B4}" presName="negativeSpace" presStyleCnt="0"/>
      <dgm:spPr/>
    </dgm:pt>
    <dgm:pt modelId="{AAE0B025-EF0A-4DCA-AB3F-0443BD86DEB5}" type="pres">
      <dgm:prSet presAssocID="{1A089835-2C9F-4E28-BDB5-A54418A431B4}" presName="childText" presStyleLbl="conFgAcc1" presStyleIdx="0" presStyleCnt="2">
        <dgm:presLayoutVars>
          <dgm:bulletEnabled val="1"/>
        </dgm:presLayoutVars>
      </dgm:prSet>
      <dgm:spPr/>
      <dgm:t>
        <a:bodyPr/>
        <a:lstStyle/>
        <a:p>
          <a:endParaRPr lang="nl-NL"/>
        </a:p>
      </dgm:t>
    </dgm:pt>
    <dgm:pt modelId="{46D96F1E-0411-4AAF-9CA1-71D4967EABC6}" type="pres">
      <dgm:prSet presAssocID="{C98A7BAB-A05A-454C-A288-55E66651467F}" presName="spaceBetweenRectangles" presStyleCnt="0"/>
      <dgm:spPr/>
    </dgm:pt>
    <dgm:pt modelId="{B623BAE7-7DA7-42F3-B361-83B916FE96F3}" type="pres">
      <dgm:prSet presAssocID="{A5ECD5D2-6102-4F54-AEB5-BB8DF62347CD}" presName="parentLin" presStyleCnt="0"/>
      <dgm:spPr/>
    </dgm:pt>
    <dgm:pt modelId="{706B9B53-1CA9-40AA-AE8A-EC865F2F5125}" type="pres">
      <dgm:prSet presAssocID="{A5ECD5D2-6102-4F54-AEB5-BB8DF62347CD}" presName="parentLeftMargin" presStyleLbl="node1" presStyleIdx="0" presStyleCnt="2"/>
      <dgm:spPr/>
      <dgm:t>
        <a:bodyPr/>
        <a:lstStyle/>
        <a:p>
          <a:endParaRPr lang="nl-NL"/>
        </a:p>
      </dgm:t>
    </dgm:pt>
    <dgm:pt modelId="{6D61FA0B-E373-4F82-B261-B0EA32050DEA}" type="pres">
      <dgm:prSet presAssocID="{A5ECD5D2-6102-4F54-AEB5-BB8DF62347CD}" presName="parentText" presStyleLbl="node1" presStyleIdx="1" presStyleCnt="2">
        <dgm:presLayoutVars>
          <dgm:chMax val="0"/>
          <dgm:bulletEnabled val="1"/>
        </dgm:presLayoutVars>
      </dgm:prSet>
      <dgm:spPr/>
      <dgm:t>
        <a:bodyPr/>
        <a:lstStyle/>
        <a:p>
          <a:endParaRPr lang="nl-NL"/>
        </a:p>
      </dgm:t>
    </dgm:pt>
    <dgm:pt modelId="{03161073-2300-41FF-996A-B32C7524381C}" type="pres">
      <dgm:prSet presAssocID="{A5ECD5D2-6102-4F54-AEB5-BB8DF62347CD}" presName="negativeSpace" presStyleCnt="0"/>
      <dgm:spPr/>
    </dgm:pt>
    <dgm:pt modelId="{A3CF45F8-FB29-48EC-AE9A-CD4E102DC1F9}" type="pres">
      <dgm:prSet presAssocID="{A5ECD5D2-6102-4F54-AEB5-BB8DF62347CD}" presName="childText" presStyleLbl="conFgAcc1" presStyleIdx="1" presStyleCnt="2">
        <dgm:presLayoutVars>
          <dgm:bulletEnabled val="1"/>
        </dgm:presLayoutVars>
      </dgm:prSet>
      <dgm:spPr/>
      <dgm:t>
        <a:bodyPr/>
        <a:lstStyle/>
        <a:p>
          <a:endParaRPr lang="nl-NL"/>
        </a:p>
      </dgm:t>
    </dgm:pt>
  </dgm:ptLst>
  <dgm:cxnLst>
    <dgm:cxn modelId="{F2151BE7-0C74-4848-A904-06EE46216C37}" type="presOf" srcId="{A5ECD5D2-6102-4F54-AEB5-BB8DF62347CD}" destId="{6D61FA0B-E373-4F82-B261-B0EA32050DEA}" srcOrd="1" destOrd="0" presId="urn:microsoft.com/office/officeart/2005/8/layout/list1"/>
    <dgm:cxn modelId="{48B6D4E9-79FF-4A05-9BB1-E4E7C2DE2DA7}" type="presOf" srcId="{1A089835-2C9F-4E28-BDB5-A54418A431B4}" destId="{C37E7BFB-F5B8-4D82-830D-0EBAE304C185}" srcOrd="0" destOrd="0" presId="urn:microsoft.com/office/officeart/2005/8/layout/list1"/>
    <dgm:cxn modelId="{17182BB2-AD0F-445F-AE05-FC44A116713E}" type="presOf" srcId="{E07BBE35-32D0-4A12-9EA2-188C8CB81699}" destId="{AAE0B025-EF0A-4DCA-AB3F-0443BD86DEB5}" srcOrd="0" destOrd="3" presId="urn:microsoft.com/office/officeart/2005/8/layout/list1"/>
    <dgm:cxn modelId="{AEC2CCD5-CAB1-4D1F-9585-23D5007F48C2}" srcId="{A5ECD5D2-6102-4F54-AEB5-BB8DF62347CD}" destId="{D55F4EFA-5B7B-4E6A-B418-719955464909}" srcOrd="0" destOrd="0" parTransId="{B8A72275-0BF7-4885-998F-F1F3357FDF87}" sibTransId="{F95A9E5A-1D65-4B1B-A7D2-14DEC1FCF2E2}"/>
    <dgm:cxn modelId="{1BFF6507-DE70-4948-BFF7-C1271695F0D8}" srcId="{21E7C244-E282-4F37-AA2C-F900401B5023}" destId="{4EDA873C-90CD-4989-A156-C0C764A5937C}" srcOrd="1" destOrd="0" parTransId="{9CB92DD8-CEC4-4BC7-953C-E1A729B0165C}" sibTransId="{E0F9F761-8AC7-4BA8-BD18-817BFCBF1BA6}"/>
    <dgm:cxn modelId="{7EC339DD-FAE3-44B0-8ECE-F3BBDC7D659D}" type="presOf" srcId="{D55F4EFA-5B7B-4E6A-B418-719955464909}" destId="{A3CF45F8-FB29-48EC-AE9A-CD4E102DC1F9}" srcOrd="0" destOrd="0" presId="urn:microsoft.com/office/officeart/2005/8/layout/list1"/>
    <dgm:cxn modelId="{7CCFDA8B-5E82-440D-B82A-75F70509E10A}" type="presOf" srcId="{D6E6DB58-F8E8-47AE-915E-1611531EE713}" destId="{39123FC2-8371-43EF-886C-3CAE557F3EB9}" srcOrd="0" destOrd="0" presId="urn:microsoft.com/office/officeart/2005/8/layout/list1"/>
    <dgm:cxn modelId="{F6074CD5-8961-447E-99E9-BBBA17B60E2B}" srcId="{1A089835-2C9F-4E28-BDB5-A54418A431B4}" destId="{21E7C244-E282-4F37-AA2C-F900401B5023}" srcOrd="0" destOrd="0" parTransId="{6B849166-5BA8-4887-8118-AE314EF598CC}" sibTransId="{1D22D8F4-AD7D-41DC-B95B-63286B2A40B1}"/>
    <dgm:cxn modelId="{F95C84E2-9C44-4B21-848B-6B15B366EFB8}" type="presOf" srcId="{42FBFA98-4BD0-40B3-8BC7-B31BA8AA2D66}" destId="{AAE0B025-EF0A-4DCA-AB3F-0443BD86DEB5}" srcOrd="0" destOrd="1" presId="urn:microsoft.com/office/officeart/2005/8/layout/list1"/>
    <dgm:cxn modelId="{C665FEC8-5B52-4390-A82C-8D38A5F803D8}" srcId="{D55F4EFA-5B7B-4E6A-B418-719955464909}" destId="{B889E19E-F8E2-446B-98A4-AFE654EB7B2E}" srcOrd="0" destOrd="0" parTransId="{C737CD97-7C64-41C0-8A7C-DF83FC8BBA0A}" sibTransId="{62D2EBDB-04FD-499E-816D-88A8D8F5A7D4}"/>
    <dgm:cxn modelId="{F8B7FD90-B02C-489D-A271-F863750537AE}" srcId="{D6E6DB58-F8E8-47AE-915E-1611531EE713}" destId="{A5ECD5D2-6102-4F54-AEB5-BB8DF62347CD}" srcOrd="1" destOrd="0" parTransId="{10A90A2C-73FF-4B6F-8EDD-170077F9CD82}" sibTransId="{A5AF58A8-25CF-4D3D-8CE7-0B43F012A523}"/>
    <dgm:cxn modelId="{7EA055D6-C093-4F90-A3CD-C195A91DDF35}" srcId="{21E7C244-E282-4F37-AA2C-F900401B5023}" destId="{42FBFA98-4BD0-40B3-8BC7-B31BA8AA2D66}" srcOrd="0" destOrd="0" parTransId="{3D3B247A-6355-4BF4-A022-5CCB1A470402}" sibTransId="{AAB69029-4EE1-4359-B643-590CDAD12B32}"/>
    <dgm:cxn modelId="{EAD9875D-B370-477D-8050-B3363014A068}" type="presOf" srcId="{A5ECD5D2-6102-4F54-AEB5-BB8DF62347CD}" destId="{706B9B53-1CA9-40AA-AE8A-EC865F2F5125}" srcOrd="0" destOrd="0" presId="urn:microsoft.com/office/officeart/2005/8/layout/list1"/>
    <dgm:cxn modelId="{C45310AF-0D5D-42F8-BE7B-BFDCE2F75B84}" srcId="{21E7C244-E282-4F37-AA2C-F900401B5023}" destId="{E07BBE35-32D0-4A12-9EA2-188C8CB81699}" srcOrd="2" destOrd="0" parTransId="{9D72FAD5-CC26-4001-B65C-CCEF4BEE9981}" sibTransId="{1D87A021-4D8F-4F8A-A81E-E02077E439AE}"/>
    <dgm:cxn modelId="{6313247D-DF9C-4676-B597-B3226BE66D0E}" type="presOf" srcId="{4EDA873C-90CD-4989-A156-C0C764A5937C}" destId="{AAE0B025-EF0A-4DCA-AB3F-0443BD86DEB5}" srcOrd="0" destOrd="2" presId="urn:microsoft.com/office/officeart/2005/8/layout/list1"/>
    <dgm:cxn modelId="{4EB2F7E0-AD8B-4F65-9DF2-547B5CB7067F}" type="presOf" srcId="{21E7C244-E282-4F37-AA2C-F900401B5023}" destId="{AAE0B025-EF0A-4DCA-AB3F-0443BD86DEB5}" srcOrd="0" destOrd="0" presId="urn:microsoft.com/office/officeart/2005/8/layout/list1"/>
    <dgm:cxn modelId="{5DD6C8C0-367C-400A-8B4D-450E75CF2A7B}" type="presOf" srcId="{B889E19E-F8E2-446B-98A4-AFE654EB7B2E}" destId="{A3CF45F8-FB29-48EC-AE9A-CD4E102DC1F9}" srcOrd="0" destOrd="1" presId="urn:microsoft.com/office/officeart/2005/8/layout/list1"/>
    <dgm:cxn modelId="{5F83173F-26E6-4300-A4D9-B421ACD72382}" srcId="{D6E6DB58-F8E8-47AE-915E-1611531EE713}" destId="{1A089835-2C9F-4E28-BDB5-A54418A431B4}" srcOrd="0" destOrd="0" parTransId="{16C67D77-D60A-487F-BA84-2A4B9CE58582}" sibTransId="{C98A7BAB-A05A-454C-A288-55E66651467F}"/>
    <dgm:cxn modelId="{F54B441D-74A9-49C4-A92A-4704636FE5E8}" type="presOf" srcId="{1A089835-2C9F-4E28-BDB5-A54418A431B4}" destId="{2ED49E89-FC36-488E-A22F-08CB0662824B}" srcOrd="1" destOrd="0" presId="urn:microsoft.com/office/officeart/2005/8/layout/list1"/>
    <dgm:cxn modelId="{5F50965F-8B3A-4F23-A60E-97DF63C12CA0}" type="presParOf" srcId="{39123FC2-8371-43EF-886C-3CAE557F3EB9}" destId="{35B608E5-A7A3-4280-9F9D-E5CE3A2288B2}" srcOrd="0" destOrd="0" presId="urn:microsoft.com/office/officeart/2005/8/layout/list1"/>
    <dgm:cxn modelId="{0B358C33-0F12-48D5-ABCF-8AFB7911FE03}" type="presParOf" srcId="{35B608E5-A7A3-4280-9F9D-E5CE3A2288B2}" destId="{C37E7BFB-F5B8-4D82-830D-0EBAE304C185}" srcOrd="0" destOrd="0" presId="urn:microsoft.com/office/officeart/2005/8/layout/list1"/>
    <dgm:cxn modelId="{FEC56C36-D8B8-4160-9817-0551682ED351}" type="presParOf" srcId="{35B608E5-A7A3-4280-9F9D-E5CE3A2288B2}" destId="{2ED49E89-FC36-488E-A22F-08CB0662824B}" srcOrd="1" destOrd="0" presId="urn:microsoft.com/office/officeart/2005/8/layout/list1"/>
    <dgm:cxn modelId="{E27D870F-4F19-4666-B677-1A6F72BD6456}" type="presParOf" srcId="{39123FC2-8371-43EF-886C-3CAE557F3EB9}" destId="{0B5FB2D9-1736-42A5-A548-195BE0865FB6}" srcOrd="1" destOrd="0" presId="urn:microsoft.com/office/officeart/2005/8/layout/list1"/>
    <dgm:cxn modelId="{4D1DE2AC-F1CD-423D-BAA0-376B92C2A10B}" type="presParOf" srcId="{39123FC2-8371-43EF-886C-3CAE557F3EB9}" destId="{AAE0B025-EF0A-4DCA-AB3F-0443BD86DEB5}" srcOrd="2" destOrd="0" presId="urn:microsoft.com/office/officeart/2005/8/layout/list1"/>
    <dgm:cxn modelId="{9C62880B-8128-40F3-8D9A-A18E10D45F8F}" type="presParOf" srcId="{39123FC2-8371-43EF-886C-3CAE557F3EB9}" destId="{46D96F1E-0411-4AAF-9CA1-71D4967EABC6}" srcOrd="3" destOrd="0" presId="urn:microsoft.com/office/officeart/2005/8/layout/list1"/>
    <dgm:cxn modelId="{350760BA-9E4B-4327-B48F-591C79F3B349}" type="presParOf" srcId="{39123FC2-8371-43EF-886C-3CAE557F3EB9}" destId="{B623BAE7-7DA7-42F3-B361-83B916FE96F3}" srcOrd="4" destOrd="0" presId="urn:microsoft.com/office/officeart/2005/8/layout/list1"/>
    <dgm:cxn modelId="{43056644-8C80-42C8-97EF-8F2DEFF1AEB9}" type="presParOf" srcId="{B623BAE7-7DA7-42F3-B361-83B916FE96F3}" destId="{706B9B53-1CA9-40AA-AE8A-EC865F2F5125}" srcOrd="0" destOrd="0" presId="urn:microsoft.com/office/officeart/2005/8/layout/list1"/>
    <dgm:cxn modelId="{A2488C01-7988-47FC-9F32-AE24110438C5}" type="presParOf" srcId="{B623BAE7-7DA7-42F3-B361-83B916FE96F3}" destId="{6D61FA0B-E373-4F82-B261-B0EA32050DEA}" srcOrd="1" destOrd="0" presId="urn:microsoft.com/office/officeart/2005/8/layout/list1"/>
    <dgm:cxn modelId="{A35A2699-8C53-4F76-BF07-49A6DAB9456C}" type="presParOf" srcId="{39123FC2-8371-43EF-886C-3CAE557F3EB9}" destId="{03161073-2300-41FF-996A-B32C7524381C}" srcOrd="5" destOrd="0" presId="urn:microsoft.com/office/officeart/2005/8/layout/list1"/>
    <dgm:cxn modelId="{4189460A-CE60-42B1-8429-597EE1C4D5F7}" type="presParOf" srcId="{39123FC2-8371-43EF-886C-3CAE557F3EB9}" destId="{A3CF45F8-FB29-48EC-AE9A-CD4E102DC1F9}"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A6F4AC0-F90A-4654-8974-581B583D50CA}"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D71C53E7-9730-40E5-8879-0069607D151A}">
      <dgm:prSet/>
      <dgm:spPr/>
      <dgm:t>
        <a:bodyPr/>
        <a:lstStyle/>
        <a:p>
          <a:r>
            <a:rPr lang="nl-BE" dirty="0">
              <a:solidFill>
                <a:schemeClr val="accent6">
                  <a:lumMod val="50000"/>
                </a:schemeClr>
              </a:solidFill>
            </a:rPr>
            <a:t>pijn	</a:t>
          </a:r>
          <a:endParaRPr lang="en-US" dirty="0">
            <a:solidFill>
              <a:schemeClr val="accent6">
                <a:lumMod val="50000"/>
              </a:schemeClr>
            </a:solidFill>
          </a:endParaRPr>
        </a:p>
      </dgm:t>
    </dgm:pt>
    <dgm:pt modelId="{0C0AB4FE-3731-47F2-A69C-BF427ADEBD68}" type="parTrans" cxnId="{CE2F23A8-AB3A-400F-9A78-C16C8BEA3D78}">
      <dgm:prSet/>
      <dgm:spPr/>
      <dgm:t>
        <a:bodyPr/>
        <a:lstStyle/>
        <a:p>
          <a:endParaRPr lang="en-US"/>
        </a:p>
      </dgm:t>
    </dgm:pt>
    <dgm:pt modelId="{D7AA8923-41FD-4D87-8A77-F19C7ADAAE79}" type="sibTrans" cxnId="{CE2F23A8-AB3A-400F-9A78-C16C8BEA3D78}">
      <dgm:prSet/>
      <dgm:spPr/>
      <dgm:t>
        <a:bodyPr/>
        <a:lstStyle/>
        <a:p>
          <a:endParaRPr lang="en-US"/>
        </a:p>
      </dgm:t>
    </dgm:pt>
    <dgm:pt modelId="{81EDDAFF-7C33-49EC-A566-650E85E7C989}">
      <dgm:prSet/>
      <dgm:spPr/>
      <dgm:t>
        <a:bodyPr/>
        <a:lstStyle/>
        <a:p>
          <a:r>
            <a:rPr lang="nl-BE" dirty="0">
              <a:solidFill>
                <a:schemeClr val="accent6">
                  <a:lumMod val="50000"/>
                </a:schemeClr>
              </a:solidFill>
            </a:rPr>
            <a:t>lawaai</a:t>
          </a:r>
          <a:endParaRPr lang="en-US" dirty="0">
            <a:solidFill>
              <a:schemeClr val="accent6">
                <a:lumMod val="50000"/>
              </a:schemeClr>
            </a:solidFill>
          </a:endParaRPr>
        </a:p>
      </dgm:t>
    </dgm:pt>
    <dgm:pt modelId="{03650405-205A-4E2C-AEF2-C81DF8E87D62}" type="parTrans" cxnId="{094FBD56-B78D-4CDC-9FB2-3E2CF799ABD7}">
      <dgm:prSet/>
      <dgm:spPr/>
      <dgm:t>
        <a:bodyPr/>
        <a:lstStyle/>
        <a:p>
          <a:endParaRPr lang="en-US"/>
        </a:p>
      </dgm:t>
    </dgm:pt>
    <dgm:pt modelId="{E530EE8A-1C88-4906-92BA-0F912AF4761D}" type="sibTrans" cxnId="{094FBD56-B78D-4CDC-9FB2-3E2CF799ABD7}">
      <dgm:prSet/>
      <dgm:spPr/>
      <dgm:t>
        <a:bodyPr/>
        <a:lstStyle/>
        <a:p>
          <a:endParaRPr lang="en-US"/>
        </a:p>
      </dgm:t>
    </dgm:pt>
    <dgm:pt modelId="{ED3AD15E-A878-4483-8B71-2C049587E592}">
      <dgm:prSet/>
      <dgm:spPr/>
      <dgm:t>
        <a:bodyPr/>
        <a:lstStyle/>
        <a:p>
          <a:r>
            <a:rPr lang="nl-BE" dirty="0">
              <a:solidFill>
                <a:schemeClr val="accent6">
                  <a:lumMod val="50000"/>
                </a:schemeClr>
              </a:solidFill>
            </a:rPr>
            <a:t>de kinderen</a:t>
          </a:r>
          <a:endParaRPr lang="en-US" dirty="0">
            <a:solidFill>
              <a:schemeClr val="accent6">
                <a:lumMod val="50000"/>
              </a:schemeClr>
            </a:solidFill>
          </a:endParaRPr>
        </a:p>
      </dgm:t>
    </dgm:pt>
    <dgm:pt modelId="{CB002945-5A50-4843-8BA3-3CFD042198B6}" type="parTrans" cxnId="{51897534-921A-4803-ABE7-61FC5B1DB7F3}">
      <dgm:prSet/>
      <dgm:spPr/>
      <dgm:t>
        <a:bodyPr/>
        <a:lstStyle/>
        <a:p>
          <a:endParaRPr lang="en-US"/>
        </a:p>
      </dgm:t>
    </dgm:pt>
    <dgm:pt modelId="{7627C421-FF19-4A05-B005-F0047D6E7AC5}" type="sibTrans" cxnId="{51897534-921A-4803-ABE7-61FC5B1DB7F3}">
      <dgm:prSet/>
      <dgm:spPr/>
      <dgm:t>
        <a:bodyPr/>
        <a:lstStyle/>
        <a:p>
          <a:endParaRPr lang="en-US"/>
        </a:p>
      </dgm:t>
    </dgm:pt>
    <dgm:pt modelId="{8EAD1B80-0BF0-49D1-AD07-560FA2B8BD9B}">
      <dgm:prSet/>
      <dgm:spPr/>
      <dgm:t>
        <a:bodyPr/>
        <a:lstStyle/>
        <a:p>
          <a:r>
            <a:rPr lang="nl-BE">
              <a:solidFill>
                <a:schemeClr val="accent6">
                  <a:lumMod val="50000"/>
                </a:schemeClr>
              </a:solidFill>
            </a:rPr>
            <a:t>mijn perfectionisme</a:t>
          </a:r>
          <a:endParaRPr lang="en-US">
            <a:solidFill>
              <a:schemeClr val="accent6">
                <a:lumMod val="50000"/>
              </a:schemeClr>
            </a:solidFill>
          </a:endParaRPr>
        </a:p>
      </dgm:t>
    </dgm:pt>
    <dgm:pt modelId="{05D9A6B5-17E2-4D33-98A0-03399DD0D270}" type="parTrans" cxnId="{80B48845-81C8-4B2A-94F2-8E0338920DBA}">
      <dgm:prSet/>
      <dgm:spPr/>
      <dgm:t>
        <a:bodyPr/>
        <a:lstStyle/>
        <a:p>
          <a:endParaRPr lang="en-US"/>
        </a:p>
      </dgm:t>
    </dgm:pt>
    <dgm:pt modelId="{281CE32B-7A2C-4545-B228-706424853D14}" type="sibTrans" cxnId="{80B48845-81C8-4B2A-94F2-8E0338920DBA}">
      <dgm:prSet/>
      <dgm:spPr/>
      <dgm:t>
        <a:bodyPr/>
        <a:lstStyle/>
        <a:p>
          <a:endParaRPr lang="en-US"/>
        </a:p>
      </dgm:t>
    </dgm:pt>
    <dgm:pt modelId="{70DB3BBF-F596-413F-8E68-FAAC8A87E948}">
      <dgm:prSet/>
      <dgm:spPr/>
      <dgm:t>
        <a:bodyPr/>
        <a:lstStyle/>
        <a:p>
          <a:r>
            <a:rPr lang="nl-BE">
              <a:solidFill>
                <a:schemeClr val="accent6">
                  <a:lumMod val="50000"/>
                </a:schemeClr>
              </a:solidFill>
            </a:rPr>
            <a:t>onevenwicht in ‘work- life balance’</a:t>
          </a:r>
          <a:endParaRPr lang="en-US">
            <a:solidFill>
              <a:schemeClr val="accent6">
                <a:lumMod val="50000"/>
              </a:schemeClr>
            </a:solidFill>
          </a:endParaRPr>
        </a:p>
      </dgm:t>
    </dgm:pt>
    <dgm:pt modelId="{091C6947-A923-40E6-A6B2-1FB03CF242FE}" type="parTrans" cxnId="{BA771D31-F8FB-41A6-8AC4-37C0477D47DF}">
      <dgm:prSet/>
      <dgm:spPr/>
      <dgm:t>
        <a:bodyPr/>
        <a:lstStyle/>
        <a:p>
          <a:endParaRPr lang="en-US"/>
        </a:p>
      </dgm:t>
    </dgm:pt>
    <dgm:pt modelId="{7708AFDF-A2D4-49BF-83CA-68F1DC32EFE9}" type="sibTrans" cxnId="{BA771D31-F8FB-41A6-8AC4-37C0477D47DF}">
      <dgm:prSet/>
      <dgm:spPr/>
      <dgm:t>
        <a:bodyPr/>
        <a:lstStyle/>
        <a:p>
          <a:endParaRPr lang="en-US"/>
        </a:p>
      </dgm:t>
    </dgm:pt>
    <dgm:pt modelId="{94D49B31-1522-448B-B53A-02368E14CC98}">
      <dgm:prSet/>
      <dgm:spPr/>
      <dgm:t>
        <a:bodyPr/>
        <a:lstStyle/>
        <a:p>
          <a:r>
            <a:rPr lang="nl-BE">
              <a:solidFill>
                <a:schemeClr val="accent6">
                  <a:lumMod val="50000"/>
                </a:schemeClr>
              </a:solidFill>
            </a:rPr>
            <a:t>bumperklever</a:t>
          </a:r>
          <a:endParaRPr lang="en-US">
            <a:solidFill>
              <a:schemeClr val="accent6">
                <a:lumMod val="50000"/>
              </a:schemeClr>
            </a:solidFill>
          </a:endParaRPr>
        </a:p>
      </dgm:t>
    </dgm:pt>
    <dgm:pt modelId="{56B07CD3-B830-4CD5-89A2-8FE2CAF3ED4E}" type="parTrans" cxnId="{CB9F29DB-CECF-406C-AECE-8D6FAB115F7A}">
      <dgm:prSet/>
      <dgm:spPr/>
      <dgm:t>
        <a:bodyPr/>
        <a:lstStyle/>
        <a:p>
          <a:endParaRPr lang="en-US"/>
        </a:p>
      </dgm:t>
    </dgm:pt>
    <dgm:pt modelId="{A441D2C0-91C3-460E-9BED-4EEBF1DCC584}" type="sibTrans" cxnId="{CB9F29DB-CECF-406C-AECE-8D6FAB115F7A}">
      <dgm:prSet/>
      <dgm:spPr/>
      <dgm:t>
        <a:bodyPr/>
        <a:lstStyle/>
        <a:p>
          <a:endParaRPr lang="en-US"/>
        </a:p>
      </dgm:t>
    </dgm:pt>
    <dgm:pt modelId="{6EA79B73-24CF-4BBD-B079-C2911556DD58}">
      <dgm:prSet/>
      <dgm:spPr/>
      <dgm:t>
        <a:bodyPr/>
        <a:lstStyle/>
        <a:p>
          <a:r>
            <a:rPr lang="nl-BE">
              <a:solidFill>
                <a:schemeClr val="accent6">
                  <a:lumMod val="50000"/>
                </a:schemeClr>
              </a:solidFill>
            </a:rPr>
            <a:t>financiële zorgen	</a:t>
          </a:r>
          <a:endParaRPr lang="en-US">
            <a:solidFill>
              <a:schemeClr val="accent6">
                <a:lumMod val="50000"/>
              </a:schemeClr>
            </a:solidFill>
          </a:endParaRPr>
        </a:p>
      </dgm:t>
    </dgm:pt>
    <dgm:pt modelId="{FD965CF1-6796-471B-ACBC-5B0F7403FEE2}" type="parTrans" cxnId="{4047D424-8281-49FB-90F8-45B8D895CBDA}">
      <dgm:prSet/>
      <dgm:spPr/>
      <dgm:t>
        <a:bodyPr/>
        <a:lstStyle/>
        <a:p>
          <a:endParaRPr lang="en-US"/>
        </a:p>
      </dgm:t>
    </dgm:pt>
    <dgm:pt modelId="{85C902D0-ABD8-44C5-B04B-8306100ED8AB}" type="sibTrans" cxnId="{4047D424-8281-49FB-90F8-45B8D895CBDA}">
      <dgm:prSet/>
      <dgm:spPr/>
      <dgm:t>
        <a:bodyPr/>
        <a:lstStyle/>
        <a:p>
          <a:endParaRPr lang="en-US"/>
        </a:p>
      </dgm:t>
    </dgm:pt>
    <dgm:pt modelId="{4D3C9634-B147-451A-9F40-02BAF0C0AB13}">
      <dgm:prSet/>
      <dgm:spPr/>
      <dgm:t>
        <a:bodyPr/>
        <a:lstStyle/>
        <a:p>
          <a:r>
            <a:rPr lang="nl-BE">
              <a:solidFill>
                <a:schemeClr val="accent6">
                  <a:lumMod val="50000"/>
                </a:schemeClr>
              </a:solidFill>
            </a:rPr>
            <a:t>ik moet áltijd óveral op tijd komen</a:t>
          </a:r>
          <a:endParaRPr lang="en-US">
            <a:solidFill>
              <a:schemeClr val="accent6">
                <a:lumMod val="50000"/>
              </a:schemeClr>
            </a:solidFill>
          </a:endParaRPr>
        </a:p>
      </dgm:t>
    </dgm:pt>
    <dgm:pt modelId="{0A6C977C-590B-4D6F-9D77-792F632399E2}" type="parTrans" cxnId="{DFCC2492-10C6-423E-86C2-A6FDFDE76F86}">
      <dgm:prSet/>
      <dgm:spPr/>
      <dgm:t>
        <a:bodyPr/>
        <a:lstStyle/>
        <a:p>
          <a:endParaRPr lang="en-US"/>
        </a:p>
      </dgm:t>
    </dgm:pt>
    <dgm:pt modelId="{49669C30-BA94-4EA5-BACF-5E5B47D37764}" type="sibTrans" cxnId="{DFCC2492-10C6-423E-86C2-A6FDFDE76F86}">
      <dgm:prSet/>
      <dgm:spPr/>
      <dgm:t>
        <a:bodyPr/>
        <a:lstStyle/>
        <a:p>
          <a:endParaRPr lang="en-US"/>
        </a:p>
      </dgm:t>
    </dgm:pt>
    <dgm:pt modelId="{F040D8BC-6468-4837-A2E9-6B7C61B72258}">
      <dgm:prSet/>
      <dgm:spPr/>
      <dgm:t>
        <a:bodyPr/>
        <a:lstStyle/>
        <a:p>
          <a:r>
            <a:rPr lang="nl-BE">
              <a:solidFill>
                <a:schemeClr val="accent6">
                  <a:lumMod val="50000"/>
                </a:schemeClr>
              </a:solidFill>
            </a:rPr>
            <a:t>zorgen voor ouders/kleinkinderen/allebei  </a:t>
          </a:r>
          <a:endParaRPr lang="en-US">
            <a:solidFill>
              <a:schemeClr val="accent6">
                <a:lumMod val="50000"/>
              </a:schemeClr>
            </a:solidFill>
          </a:endParaRPr>
        </a:p>
      </dgm:t>
    </dgm:pt>
    <dgm:pt modelId="{4F87704F-F1BA-4DA6-BDC8-311265FC8178}" type="parTrans" cxnId="{15B3D62E-4A92-475B-B145-0D47180FD229}">
      <dgm:prSet/>
      <dgm:spPr/>
      <dgm:t>
        <a:bodyPr/>
        <a:lstStyle/>
        <a:p>
          <a:endParaRPr lang="en-US"/>
        </a:p>
      </dgm:t>
    </dgm:pt>
    <dgm:pt modelId="{414092C5-C9BB-4F91-A90C-8C3F01330B41}" type="sibTrans" cxnId="{15B3D62E-4A92-475B-B145-0D47180FD229}">
      <dgm:prSet/>
      <dgm:spPr/>
      <dgm:t>
        <a:bodyPr/>
        <a:lstStyle/>
        <a:p>
          <a:endParaRPr lang="en-US"/>
        </a:p>
      </dgm:t>
    </dgm:pt>
    <dgm:pt modelId="{E567786E-4B1E-46D7-8C5B-1E0AB84F7676}">
      <dgm:prSet/>
      <dgm:spPr/>
      <dgm:t>
        <a:bodyPr/>
        <a:lstStyle/>
        <a:p>
          <a:r>
            <a:rPr lang="nl-BE">
              <a:solidFill>
                <a:schemeClr val="accent6">
                  <a:lumMod val="50000"/>
                </a:schemeClr>
              </a:solidFill>
            </a:rPr>
            <a:t>tekort aan me- time</a:t>
          </a:r>
          <a:endParaRPr lang="en-US">
            <a:solidFill>
              <a:schemeClr val="accent6">
                <a:lumMod val="50000"/>
              </a:schemeClr>
            </a:solidFill>
          </a:endParaRPr>
        </a:p>
      </dgm:t>
    </dgm:pt>
    <dgm:pt modelId="{290B741D-31B8-4B25-8370-6CEF43339013}" type="parTrans" cxnId="{43972E04-7FF7-418B-B5E0-2489BF36CD30}">
      <dgm:prSet/>
      <dgm:spPr/>
      <dgm:t>
        <a:bodyPr/>
        <a:lstStyle/>
        <a:p>
          <a:endParaRPr lang="en-US"/>
        </a:p>
      </dgm:t>
    </dgm:pt>
    <dgm:pt modelId="{F0267878-E51E-4E40-8608-F9FA050FA3E2}" type="sibTrans" cxnId="{43972E04-7FF7-418B-B5E0-2489BF36CD30}">
      <dgm:prSet/>
      <dgm:spPr/>
      <dgm:t>
        <a:bodyPr/>
        <a:lstStyle/>
        <a:p>
          <a:endParaRPr lang="en-US"/>
        </a:p>
      </dgm:t>
    </dgm:pt>
    <dgm:pt modelId="{7FA7AA4F-1085-43FF-8058-D3C25BF2304A}">
      <dgm:prSet/>
      <dgm:spPr/>
      <dgm:t>
        <a:bodyPr/>
        <a:lstStyle/>
        <a:p>
          <a:r>
            <a:rPr lang="nl-BE" dirty="0">
              <a:solidFill>
                <a:schemeClr val="accent6">
                  <a:lumMod val="50000"/>
                </a:schemeClr>
              </a:solidFill>
            </a:rPr>
            <a:t>…</a:t>
          </a:r>
          <a:endParaRPr lang="en-US" dirty="0">
            <a:solidFill>
              <a:schemeClr val="accent6">
                <a:lumMod val="50000"/>
              </a:schemeClr>
            </a:solidFill>
          </a:endParaRPr>
        </a:p>
      </dgm:t>
    </dgm:pt>
    <dgm:pt modelId="{418FA01A-83A0-4B3B-8458-DB53AB48326A}" type="parTrans" cxnId="{1F390B04-1A50-4F8D-AAA7-757A4664CC0C}">
      <dgm:prSet/>
      <dgm:spPr/>
      <dgm:t>
        <a:bodyPr/>
        <a:lstStyle/>
        <a:p>
          <a:endParaRPr lang="en-US"/>
        </a:p>
      </dgm:t>
    </dgm:pt>
    <dgm:pt modelId="{3A3EF8F1-E2E2-4D0E-A45A-51B54A8D9417}" type="sibTrans" cxnId="{1F390B04-1A50-4F8D-AAA7-757A4664CC0C}">
      <dgm:prSet/>
      <dgm:spPr/>
      <dgm:t>
        <a:bodyPr/>
        <a:lstStyle/>
        <a:p>
          <a:endParaRPr lang="en-US"/>
        </a:p>
      </dgm:t>
    </dgm:pt>
    <dgm:pt modelId="{72902039-CF29-40E0-9C30-A2B916518416}" type="pres">
      <dgm:prSet presAssocID="{9A6F4AC0-F90A-4654-8974-581B583D50CA}" presName="linear" presStyleCnt="0">
        <dgm:presLayoutVars>
          <dgm:animLvl val="lvl"/>
          <dgm:resizeHandles val="exact"/>
        </dgm:presLayoutVars>
      </dgm:prSet>
      <dgm:spPr/>
      <dgm:t>
        <a:bodyPr/>
        <a:lstStyle/>
        <a:p>
          <a:endParaRPr lang="nl-NL"/>
        </a:p>
      </dgm:t>
    </dgm:pt>
    <dgm:pt modelId="{9367F46C-6A09-4C99-9F45-50D96B8DB0CA}" type="pres">
      <dgm:prSet presAssocID="{D71C53E7-9730-40E5-8879-0069607D151A}" presName="parentText" presStyleLbl="node1" presStyleIdx="0" presStyleCnt="11">
        <dgm:presLayoutVars>
          <dgm:chMax val="0"/>
          <dgm:bulletEnabled val="1"/>
        </dgm:presLayoutVars>
      </dgm:prSet>
      <dgm:spPr/>
      <dgm:t>
        <a:bodyPr/>
        <a:lstStyle/>
        <a:p>
          <a:endParaRPr lang="nl-NL"/>
        </a:p>
      </dgm:t>
    </dgm:pt>
    <dgm:pt modelId="{E123865F-C5B0-4B0E-AA1A-4552835E93AC}" type="pres">
      <dgm:prSet presAssocID="{D7AA8923-41FD-4D87-8A77-F19C7ADAAE79}" presName="spacer" presStyleCnt="0"/>
      <dgm:spPr/>
    </dgm:pt>
    <dgm:pt modelId="{1A2D3D87-C374-4574-AA29-26AF22751533}" type="pres">
      <dgm:prSet presAssocID="{81EDDAFF-7C33-49EC-A566-650E85E7C989}" presName="parentText" presStyleLbl="node1" presStyleIdx="1" presStyleCnt="11">
        <dgm:presLayoutVars>
          <dgm:chMax val="0"/>
          <dgm:bulletEnabled val="1"/>
        </dgm:presLayoutVars>
      </dgm:prSet>
      <dgm:spPr/>
      <dgm:t>
        <a:bodyPr/>
        <a:lstStyle/>
        <a:p>
          <a:endParaRPr lang="nl-NL"/>
        </a:p>
      </dgm:t>
    </dgm:pt>
    <dgm:pt modelId="{71CDB69E-4C26-458C-8C4B-51880FF3B1D0}" type="pres">
      <dgm:prSet presAssocID="{E530EE8A-1C88-4906-92BA-0F912AF4761D}" presName="spacer" presStyleCnt="0"/>
      <dgm:spPr/>
    </dgm:pt>
    <dgm:pt modelId="{AE53B9B5-4EEB-4308-9C40-08D5AD08309C}" type="pres">
      <dgm:prSet presAssocID="{ED3AD15E-A878-4483-8B71-2C049587E592}" presName="parentText" presStyleLbl="node1" presStyleIdx="2" presStyleCnt="11">
        <dgm:presLayoutVars>
          <dgm:chMax val="0"/>
          <dgm:bulletEnabled val="1"/>
        </dgm:presLayoutVars>
      </dgm:prSet>
      <dgm:spPr/>
      <dgm:t>
        <a:bodyPr/>
        <a:lstStyle/>
        <a:p>
          <a:endParaRPr lang="nl-NL"/>
        </a:p>
      </dgm:t>
    </dgm:pt>
    <dgm:pt modelId="{AAE16713-7927-40BD-8976-B60532F06548}" type="pres">
      <dgm:prSet presAssocID="{7627C421-FF19-4A05-B005-F0047D6E7AC5}" presName="spacer" presStyleCnt="0"/>
      <dgm:spPr/>
    </dgm:pt>
    <dgm:pt modelId="{3B440BBC-10B2-4A39-B1C2-BC811ECBFAC9}" type="pres">
      <dgm:prSet presAssocID="{8EAD1B80-0BF0-49D1-AD07-560FA2B8BD9B}" presName="parentText" presStyleLbl="node1" presStyleIdx="3" presStyleCnt="11">
        <dgm:presLayoutVars>
          <dgm:chMax val="0"/>
          <dgm:bulletEnabled val="1"/>
        </dgm:presLayoutVars>
      </dgm:prSet>
      <dgm:spPr/>
      <dgm:t>
        <a:bodyPr/>
        <a:lstStyle/>
        <a:p>
          <a:endParaRPr lang="nl-NL"/>
        </a:p>
      </dgm:t>
    </dgm:pt>
    <dgm:pt modelId="{A055F43D-C281-4F11-9A18-A72C5E178251}" type="pres">
      <dgm:prSet presAssocID="{281CE32B-7A2C-4545-B228-706424853D14}" presName="spacer" presStyleCnt="0"/>
      <dgm:spPr/>
    </dgm:pt>
    <dgm:pt modelId="{702BFF6D-64B9-4A2B-9830-553518C55C75}" type="pres">
      <dgm:prSet presAssocID="{70DB3BBF-F596-413F-8E68-FAAC8A87E948}" presName="parentText" presStyleLbl="node1" presStyleIdx="4" presStyleCnt="11">
        <dgm:presLayoutVars>
          <dgm:chMax val="0"/>
          <dgm:bulletEnabled val="1"/>
        </dgm:presLayoutVars>
      </dgm:prSet>
      <dgm:spPr/>
      <dgm:t>
        <a:bodyPr/>
        <a:lstStyle/>
        <a:p>
          <a:endParaRPr lang="nl-NL"/>
        </a:p>
      </dgm:t>
    </dgm:pt>
    <dgm:pt modelId="{A4AEB5E7-89E0-45EE-90DD-9855E28DE963}" type="pres">
      <dgm:prSet presAssocID="{7708AFDF-A2D4-49BF-83CA-68F1DC32EFE9}" presName="spacer" presStyleCnt="0"/>
      <dgm:spPr/>
    </dgm:pt>
    <dgm:pt modelId="{714187FD-D201-416F-A5CE-8EACAE4DE5B5}" type="pres">
      <dgm:prSet presAssocID="{94D49B31-1522-448B-B53A-02368E14CC98}" presName="parentText" presStyleLbl="node1" presStyleIdx="5" presStyleCnt="11">
        <dgm:presLayoutVars>
          <dgm:chMax val="0"/>
          <dgm:bulletEnabled val="1"/>
        </dgm:presLayoutVars>
      </dgm:prSet>
      <dgm:spPr/>
      <dgm:t>
        <a:bodyPr/>
        <a:lstStyle/>
        <a:p>
          <a:endParaRPr lang="nl-NL"/>
        </a:p>
      </dgm:t>
    </dgm:pt>
    <dgm:pt modelId="{E6013A26-F62E-445C-BD1E-1BC82AB31C2F}" type="pres">
      <dgm:prSet presAssocID="{A441D2C0-91C3-460E-9BED-4EEBF1DCC584}" presName="spacer" presStyleCnt="0"/>
      <dgm:spPr/>
    </dgm:pt>
    <dgm:pt modelId="{92AA1029-A403-4CCA-B471-B303B7AD6B7B}" type="pres">
      <dgm:prSet presAssocID="{6EA79B73-24CF-4BBD-B079-C2911556DD58}" presName="parentText" presStyleLbl="node1" presStyleIdx="6" presStyleCnt="11">
        <dgm:presLayoutVars>
          <dgm:chMax val="0"/>
          <dgm:bulletEnabled val="1"/>
        </dgm:presLayoutVars>
      </dgm:prSet>
      <dgm:spPr/>
      <dgm:t>
        <a:bodyPr/>
        <a:lstStyle/>
        <a:p>
          <a:endParaRPr lang="nl-NL"/>
        </a:p>
      </dgm:t>
    </dgm:pt>
    <dgm:pt modelId="{98CED245-8F67-43B9-A4EC-82D5D00F56AF}" type="pres">
      <dgm:prSet presAssocID="{85C902D0-ABD8-44C5-B04B-8306100ED8AB}" presName="spacer" presStyleCnt="0"/>
      <dgm:spPr/>
    </dgm:pt>
    <dgm:pt modelId="{214C224F-1E1E-499A-B992-8743D3020F6E}" type="pres">
      <dgm:prSet presAssocID="{4D3C9634-B147-451A-9F40-02BAF0C0AB13}" presName="parentText" presStyleLbl="node1" presStyleIdx="7" presStyleCnt="11">
        <dgm:presLayoutVars>
          <dgm:chMax val="0"/>
          <dgm:bulletEnabled val="1"/>
        </dgm:presLayoutVars>
      </dgm:prSet>
      <dgm:spPr/>
      <dgm:t>
        <a:bodyPr/>
        <a:lstStyle/>
        <a:p>
          <a:endParaRPr lang="nl-NL"/>
        </a:p>
      </dgm:t>
    </dgm:pt>
    <dgm:pt modelId="{8B7C8F31-A624-4E3F-B218-D7C302B76182}" type="pres">
      <dgm:prSet presAssocID="{49669C30-BA94-4EA5-BACF-5E5B47D37764}" presName="spacer" presStyleCnt="0"/>
      <dgm:spPr/>
    </dgm:pt>
    <dgm:pt modelId="{ABA07D14-E78D-4866-ADCC-6BF1D0D1B7EF}" type="pres">
      <dgm:prSet presAssocID="{F040D8BC-6468-4837-A2E9-6B7C61B72258}" presName="parentText" presStyleLbl="node1" presStyleIdx="8" presStyleCnt="11">
        <dgm:presLayoutVars>
          <dgm:chMax val="0"/>
          <dgm:bulletEnabled val="1"/>
        </dgm:presLayoutVars>
      </dgm:prSet>
      <dgm:spPr/>
      <dgm:t>
        <a:bodyPr/>
        <a:lstStyle/>
        <a:p>
          <a:endParaRPr lang="nl-NL"/>
        </a:p>
      </dgm:t>
    </dgm:pt>
    <dgm:pt modelId="{C2B16189-9E8C-4ED1-94D4-156C4A4E7659}" type="pres">
      <dgm:prSet presAssocID="{414092C5-C9BB-4F91-A90C-8C3F01330B41}" presName="spacer" presStyleCnt="0"/>
      <dgm:spPr/>
    </dgm:pt>
    <dgm:pt modelId="{8A573C05-D99E-48A5-8BE3-F4235CCFBFA9}" type="pres">
      <dgm:prSet presAssocID="{E567786E-4B1E-46D7-8C5B-1E0AB84F7676}" presName="parentText" presStyleLbl="node1" presStyleIdx="9" presStyleCnt="11">
        <dgm:presLayoutVars>
          <dgm:chMax val="0"/>
          <dgm:bulletEnabled val="1"/>
        </dgm:presLayoutVars>
      </dgm:prSet>
      <dgm:spPr/>
      <dgm:t>
        <a:bodyPr/>
        <a:lstStyle/>
        <a:p>
          <a:endParaRPr lang="nl-NL"/>
        </a:p>
      </dgm:t>
    </dgm:pt>
    <dgm:pt modelId="{CD704581-1FC6-4B90-A676-47B0F1F76C85}" type="pres">
      <dgm:prSet presAssocID="{F0267878-E51E-4E40-8608-F9FA050FA3E2}" presName="spacer" presStyleCnt="0"/>
      <dgm:spPr/>
    </dgm:pt>
    <dgm:pt modelId="{03F18EAD-D33E-48FD-B3EB-0E0BC4AC304B}" type="pres">
      <dgm:prSet presAssocID="{7FA7AA4F-1085-43FF-8058-D3C25BF2304A}" presName="parentText" presStyleLbl="node1" presStyleIdx="10" presStyleCnt="11">
        <dgm:presLayoutVars>
          <dgm:chMax val="0"/>
          <dgm:bulletEnabled val="1"/>
        </dgm:presLayoutVars>
      </dgm:prSet>
      <dgm:spPr/>
      <dgm:t>
        <a:bodyPr/>
        <a:lstStyle/>
        <a:p>
          <a:endParaRPr lang="nl-NL"/>
        </a:p>
      </dgm:t>
    </dgm:pt>
  </dgm:ptLst>
  <dgm:cxnLst>
    <dgm:cxn modelId="{DC35B756-CD6B-4FC8-9F51-D3BE92C6382D}" type="presOf" srcId="{E567786E-4B1E-46D7-8C5B-1E0AB84F7676}" destId="{8A573C05-D99E-48A5-8BE3-F4235CCFBFA9}" srcOrd="0" destOrd="0" presId="urn:microsoft.com/office/officeart/2005/8/layout/vList2"/>
    <dgm:cxn modelId="{43972E04-7FF7-418B-B5E0-2489BF36CD30}" srcId="{9A6F4AC0-F90A-4654-8974-581B583D50CA}" destId="{E567786E-4B1E-46D7-8C5B-1E0AB84F7676}" srcOrd="9" destOrd="0" parTransId="{290B741D-31B8-4B25-8370-6CEF43339013}" sibTransId="{F0267878-E51E-4E40-8608-F9FA050FA3E2}"/>
    <dgm:cxn modelId="{729DDFE5-ADFC-47B6-AC6D-355CEF6E611D}" type="presOf" srcId="{6EA79B73-24CF-4BBD-B079-C2911556DD58}" destId="{92AA1029-A403-4CCA-B471-B303B7AD6B7B}" srcOrd="0" destOrd="0" presId="urn:microsoft.com/office/officeart/2005/8/layout/vList2"/>
    <dgm:cxn modelId="{69F76B4A-8D82-4088-B465-D591B3F51641}" type="presOf" srcId="{8EAD1B80-0BF0-49D1-AD07-560FA2B8BD9B}" destId="{3B440BBC-10B2-4A39-B1C2-BC811ECBFAC9}" srcOrd="0" destOrd="0" presId="urn:microsoft.com/office/officeart/2005/8/layout/vList2"/>
    <dgm:cxn modelId="{374DA501-27A6-4F58-962F-3CCBA64B3E77}" type="presOf" srcId="{4D3C9634-B147-451A-9F40-02BAF0C0AB13}" destId="{214C224F-1E1E-499A-B992-8743D3020F6E}" srcOrd="0" destOrd="0" presId="urn:microsoft.com/office/officeart/2005/8/layout/vList2"/>
    <dgm:cxn modelId="{4047D424-8281-49FB-90F8-45B8D895CBDA}" srcId="{9A6F4AC0-F90A-4654-8974-581B583D50CA}" destId="{6EA79B73-24CF-4BBD-B079-C2911556DD58}" srcOrd="6" destOrd="0" parTransId="{FD965CF1-6796-471B-ACBC-5B0F7403FEE2}" sibTransId="{85C902D0-ABD8-44C5-B04B-8306100ED8AB}"/>
    <dgm:cxn modelId="{71F07E66-3E53-4F65-8986-5AEA646E9E4C}" type="presOf" srcId="{D71C53E7-9730-40E5-8879-0069607D151A}" destId="{9367F46C-6A09-4C99-9F45-50D96B8DB0CA}" srcOrd="0" destOrd="0" presId="urn:microsoft.com/office/officeart/2005/8/layout/vList2"/>
    <dgm:cxn modelId="{BA771D31-F8FB-41A6-8AC4-37C0477D47DF}" srcId="{9A6F4AC0-F90A-4654-8974-581B583D50CA}" destId="{70DB3BBF-F596-413F-8E68-FAAC8A87E948}" srcOrd="4" destOrd="0" parTransId="{091C6947-A923-40E6-A6B2-1FB03CF242FE}" sibTransId="{7708AFDF-A2D4-49BF-83CA-68F1DC32EFE9}"/>
    <dgm:cxn modelId="{9D787BAE-6580-417A-A553-3B09C6B5AAEF}" type="presOf" srcId="{81EDDAFF-7C33-49EC-A566-650E85E7C989}" destId="{1A2D3D87-C374-4574-AA29-26AF22751533}" srcOrd="0" destOrd="0" presId="urn:microsoft.com/office/officeart/2005/8/layout/vList2"/>
    <dgm:cxn modelId="{9B45A53E-7FB3-4962-B142-F162F8FC5F34}" type="presOf" srcId="{F040D8BC-6468-4837-A2E9-6B7C61B72258}" destId="{ABA07D14-E78D-4866-ADCC-6BF1D0D1B7EF}" srcOrd="0" destOrd="0" presId="urn:microsoft.com/office/officeart/2005/8/layout/vList2"/>
    <dgm:cxn modelId="{3DFDAB12-2CD4-4AF7-8E62-8B4F68C1295D}" type="presOf" srcId="{9A6F4AC0-F90A-4654-8974-581B583D50CA}" destId="{72902039-CF29-40E0-9C30-A2B916518416}" srcOrd="0" destOrd="0" presId="urn:microsoft.com/office/officeart/2005/8/layout/vList2"/>
    <dgm:cxn modelId="{094FBD56-B78D-4CDC-9FB2-3E2CF799ABD7}" srcId="{9A6F4AC0-F90A-4654-8974-581B583D50CA}" destId="{81EDDAFF-7C33-49EC-A566-650E85E7C989}" srcOrd="1" destOrd="0" parTransId="{03650405-205A-4E2C-AEF2-C81DF8E87D62}" sibTransId="{E530EE8A-1C88-4906-92BA-0F912AF4761D}"/>
    <dgm:cxn modelId="{1F390B04-1A50-4F8D-AAA7-757A4664CC0C}" srcId="{9A6F4AC0-F90A-4654-8974-581B583D50CA}" destId="{7FA7AA4F-1085-43FF-8058-D3C25BF2304A}" srcOrd="10" destOrd="0" parTransId="{418FA01A-83A0-4B3B-8458-DB53AB48326A}" sibTransId="{3A3EF8F1-E2E2-4D0E-A45A-51B54A8D9417}"/>
    <dgm:cxn modelId="{CB9F29DB-CECF-406C-AECE-8D6FAB115F7A}" srcId="{9A6F4AC0-F90A-4654-8974-581B583D50CA}" destId="{94D49B31-1522-448B-B53A-02368E14CC98}" srcOrd="5" destOrd="0" parTransId="{56B07CD3-B830-4CD5-89A2-8FE2CAF3ED4E}" sibTransId="{A441D2C0-91C3-460E-9BED-4EEBF1DCC584}"/>
    <dgm:cxn modelId="{80B48845-81C8-4B2A-94F2-8E0338920DBA}" srcId="{9A6F4AC0-F90A-4654-8974-581B583D50CA}" destId="{8EAD1B80-0BF0-49D1-AD07-560FA2B8BD9B}" srcOrd="3" destOrd="0" parTransId="{05D9A6B5-17E2-4D33-98A0-03399DD0D270}" sibTransId="{281CE32B-7A2C-4545-B228-706424853D14}"/>
    <dgm:cxn modelId="{51897534-921A-4803-ABE7-61FC5B1DB7F3}" srcId="{9A6F4AC0-F90A-4654-8974-581B583D50CA}" destId="{ED3AD15E-A878-4483-8B71-2C049587E592}" srcOrd="2" destOrd="0" parTransId="{CB002945-5A50-4843-8BA3-3CFD042198B6}" sibTransId="{7627C421-FF19-4A05-B005-F0047D6E7AC5}"/>
    <dgm:cxn modelId="{FBFEF565-0388-46EC-B9C6-613AE1027A10}" type="presOf" srcId="{ED3AD15E-A878-4483-8B71-2C049587E592}" destId="{AE53B9B5-4EEB-4308-9C40-08D5AD08309C}" srcOrd="0" destOrd="0" presId="urn:microsoft.com/office/officeart/2005/8/layout/vList2"/>
    <dgm:cxn modelId="{DFCC2492-10C6-423E-86C2-A6FDFDE76F86}" srcId="{9A6F4AC0-F90A-4654-8974-581B583D50CA}" destId="{4D3C9634-B147-451A-9F40-02BAF0C0AB13}" srcOrd="7" destOrd="0" parTransId="{0A6C977C-590B-4D6F-9D77-792F632399E2}" sibTransId="{49669C30-BA94-4EA5-BACF-5E5B47D37764}"/>
    <dgm:cxn modelId="{144FF2F6-DDDC-43AF-8257-D8BA2D16EC63}" type="presOf" srcId="{7FA7AA4F-1085-43FF-8058-D3C25BF2304A}" destId="{03F18EAD-D33E-48FD-B3EB-0E0BC4AC304B}" srcOrd="0" destOrd="0" presId="urn:microsoft.com/office/officeart/2005/8/layout/vList2"/>
    <dgm:cxn modelId="{2C744C84-37DB-43F8-961B-3747E224AA35}" type="presOf" srcId="{94D49B31-1522-448B-B53A-02368E14CC98}" destId="{714187FD-D201-416F-A5CE-8EACAE4DE5B5}" srcOrd="0" destOrd="0" presId="urn:microsoft.com/office/officeart/2005/8/layout/vList2"/>
    <dgm:cxn modelId="{9EC9A2DA-BB4C-4DDC-8494-73AE26230C43}" type="presOf" srcId="{70DB3BBF-F596-413F-8E68-FAAC8A87E948}" destId="{702BFF6D-64B9-4A2B-9830-553518C55C75}" srcOrd="0" destOrd="0" presId="urn:microsoft.com/office/officeart/2005/8/layout/vList2"/>
    <dgm:cxn modelId="{CE2F23A8-AB3A-400F-9A78-C16C8BEA3D78}" srcId="{9A6F4AC0-F90A-4654-8974-581B583D50CA}" destId="{D71C53E7-9730-40E5-8879-0069607D151A}" srcOrd="0" destOrd="0" parTransId="{0C0AB4FE-3731-47F2-A69C-BF427ADEBD68}" sibTransId="{D7AA8923-41FD-4D87-8A77-F19C7ADAAE79}"/>
    <dgm:cxn modelId="{15B3D62E-4A92-475B-B145-0D47180FD229}" srcId="{9A6F4AC0-F90A-4654-8974-581B583D50CA}" destId="{F040D8BC-6468-4837-A2E9-6B7C61B72258}" srcOrd="8" destOrd="0" parTransId="{4F87704F-F1BA-4DA6-BDC8-311265FC8178}" sibTransId="{414092C5-C9BB-4F91-A90C-8C3F01330B41}"/>
    <dgm:cxn modelId="{A0283226-7CCE-4638-AC8E-E83F56F47A86}" type="presParOf" srcId="{72902039-CF29-40E0-9C30-A2B916518416}" destId="{9367F46C-6A09-4C99-9F45-50D96B8DB0CA}" srcOrd="0" destOrd="0" presId="urn:microsoft.com/office/officeart/2005/8/layout/vList2"/>
    <dgm:cxn modelId="{5394CEE8-1F71-4BC4-B513-4C1E27B44A21}" type="presParOf" srcId="{72902039-CF29-40E0-9C30-A2B916518416}" destId="{E123865F-C5B0-4B0E-AA1A-4552835E93AC}" srcOrd="1" destOrd="0" presId="urn:microsoft.com/office/officeart/2005/8/layout/vList2"/>
    <dgm:cxn modelId="{04656FDE-5F34-4FDB-B325-7795BA0499DE}" type="presParOf" srcId="{72902039-CF29-40E0-9C30-A2B916518416}" destId="{1A2D3D87-C374-4574-AA29-26AF22751533}" srcOrd="2" destOrd="0" presId="urn:microsoft.com/office/officeart/2005/8/layout/vList2"/>
    <dgm:cxn modelId="{A4F24457-A6E8-4C45-A2A5-36574FDC4F33}" type="presParOf" srcId="{72902039-CF29-40E0-9C30-A2B916518416}" destId="{71CDB69E-4C26-458C-8C4B-51880FF3B1D0}" srcOrd="3" destOrd="0" presId="urn:microsoft.com/office/officeart/2005/8/layout/vList2"/>
    <dgm:cxn modelId="{6BBD6368-905A-4834-B0B3-F3063C3874AC}" type="presParOf" srcId="{72902039-CF29-40E0-9C30-A2B916518416}" destId="{AE53B9B5-4EEB-4308-9C40-08D5AD08309C}" srcOrd="4" destOrd="0" presId="urn:microsoft.com/office/officeart/2005/8/layout/vList2"/>
    <dgm:cxn modelId="{6E6E7E08-3394-4C94-B742-E35C4EC54BFD}" type="presParOf" srcId="{72902039-CF29-40E0-9C30-A2B916518416}" destId="{AAE16713-7927-40BD-8976-B60532F06548}" srcOrd="5" destOrd="0" presId="urn:microsoft.com/office/officeart/2005/8/layout/vList2"/>
    <dgm:cxn modelId="{DDC5DAD8-CB45-436C-8977-0EF6208C006D}" type="presParOf" srcId="{72902039-CF29-40E0-9C30-A2B916518416}" destId="{3B440BBC-10B2-4A39-B1C2-BC811ECBFAC9}" srcOrd="6" destOrd="0" presId="urn:microsoft.com/office/officeart/2005/8/layout/vList2"/>
    <dgm:cxn modelId="{66D39D97-1160-4AB3-A9E3-F700A40FE142}" type="presParOf" srcId="{72902039-CF29-40E0-9C30-A2B916518416}" destId="{A055F43D-C281-4F11-9A18-A72C5E178251}" srcOrd="7" destOrd="0" presId="urn:microsoft.com/office/officeart/2005/8/layout/vList2"/>
    <dgm:cxn modelId="{2FF084B9-5D72-422F-B953-2E52B20630FD}" type="presParOf" srcId="{72902039-CF29-40E0-9C30-A2B916518416}" destId="{702BFF6D-64B9-4A2B-9830-553518C55C75}" srcOrd="8" destOrd="0" presId="urn:microsoft.com/office/officeart/2005/8/layout/vList2"/>
    <dgm:cxn modelId="{372D388B-8A61-4A26-9FFE-E1ECBAFAAFFB}" type="presParOf" srcId="{72902039-CF29-40E0-9C30-A2B916518416}" destId="{A4AEB5E7-89E0-45EE-90DD-9855E28DE963}" srcOrd="9" destOrd="0" presId="urn:microsoft.com/office/officeart/2005/8/layout/vList2"/>
    <dgm:cxn modelId="{3DBB1A17-9E50-4D90-8723-DC6ACFD4AC9E}" type="presParOf" srcId="{72902039-CF29-40E0-9C30-A2B916518416}" destId="{714187FD-D201-416F-A5CE-8EACAE4DE5B5}" srcOrd="10" destOrd="0" presId="urn:microsoft.com/office/officeart/2005/8/layout/vList2"/>
    <dgm:cxn modelId="{B855A3B4-2A66-4E26-ABB6-A81CAAC72010}" type="presParOf" srcId="{72902039-CF29-40E0-9C30-A2B916518416}" destId="{E6013A26-F62E-445C-BD1E-1BC82AB31C2F}" srcOrd="11" destOrd="0" presId="urn:microsoft.com/office/officeart/2005/8/layout/vList2"/>
    <dgm:cxn modelId="{F63C36BB-3837-4C1B-8BC8-53E20E38F9ED}" type="presParOf" srcId="{72902039-CF29-40E0-9C30-A2B916518416}" destId="{92AA1029-A403-4CCA-B471-B303B7AD6B7B}" srcOrd="12" destOrd="0" presId="urn:microsoft.com/office/officeart/2005/8/layout/vList2"/>
    <dgm:cxn modelId="{4B32D958-5D19-4E0B-89E3-3B3993A2BA6A}" type="presParOf" srcId="{72902039-CF29-40E0-9C30-A2B916518416}" destId="{98CED245-8F67-43B9-A4EC-82D5D00F56AF}" srcOrd="13" destOrd="0" presId="urn:microsoft.com/office/officeart/2005/8/layout/vList2"/>
    <dgm:cxn modelId="{A50B7989-A62E-40A6-8076-B27B3021D1C2}" type="presParOf" srcId="{72902039-CF29-40E0-9C30-A2B916518416}" destId="{214C224F-1E1E-499A-B992-8743D3020F6E}" srcOrd="14" destOrd="0" presId="urn:microsoft.com/office/officeart/2005/8/layout/vList2"/>
    <dgm:cxn modelId="{CDBCC957-C105-456C-8D55-74AEE0D27C92}" type="presParOf" srcId="{72902039-CF29-40E0-9C30-A2B916518416}" destId="{8B7C8F31-A624-4E3F-B218-D7C302B76182}" srcOrd="15" destOrd="0" presId="urn:microsoft.com/office/officeart/2005/8/layout/vList2"/>
    <dgm:cxn modelId="{C7C86E47-E1DA-4FA1-84AF-8BAFE875B2EA}" type="presParOf" srcId="{72902039-CF29-40E0-9C30-A2B916518416}" destId="{ABA07D14-E78D-4866-ADCC-6BF1D0D1B7EF}" srcOrd="16" destOrd="0" presId="urn:microsoft.com/office/officeart/2005/8/layout/vList2"/>
    <dgm:cxn modelId="{B99C20BC-F6F6-4B74-9792-229C73C882B0}" type="presParOf" srcId="{72902039-CF29-40E0-9C30-A2B916518416}" destId="{C2B16189-9E8C-4ED1-94D4-156C4A4E7659}" srcOrd="17" destOrd="0" presId="urn:microsoft.com/office/officeart/2005/8/layout/vList2"/>
    <dgm:cxn modelId="{D7E048A3-B2FF-4CFE-9A1E-A5371F0896A5}" type="presParOf" srcId="{72902039-CF29-40E0-9C30-A2B916518416}" destId="{8A573C05-D99E-48A5-8BE3-F4235CCFBFA9}" srcOrd="18" destOrd="0" presId="urn:microsoft.com/office/officeart/2005/8/layout/vList2"/>
    <dgm:cxn modelId="{0FAB6FC7-30E9-478D-8936-1E88E9711E7C}" type="presParOf" srcId="{72902039-CF29-40E0-9C30-A2B916518416}" destId="{CD704581-1FC6-4B90-A676-47B0F1F76C85}" srcOrd="19" destOrd="0" presId="urn:microsoft.com/office/officeart/2005/8/layout/vList2"/>
    <dgm:cxn modelId="{0F5E3BEA-AEC7-4D43-B9FF-B8F19ECB6B71}" type="presParOf" srcId="{72902039-CF29-40E0-9C30-A2B916518416}" destId="{03F18EAD-D33E-48FD-B3EB-0E0BC4AC304B}" srcOrd="2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0817593-58BF-4371-AC44-0649B20E5470}"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491433B3-86C9-434C-A3CB-455C6A85BE37}">
      <dgm:prSet/>
      <dgm:spPr/>
      <dgm:t>
        <a:bodyPr/>
        <a:lstStyle/>
        <a:p>
          <a:r>
            <a:rPr lang="nl-BE" dirty="0">
              <a:solidFill>
                <a:schemeClr val="accent6">
                  <a:lumMod val="50000"/>
                </a:schemeClr>
              </a:solidFill>
            </a:rPr>
            <a:t>Verhoogde staat van paraatheid:</a:t>
          </a:r>
          <a:endParaRPr lang="en-US" dirty="0">
            <a:solidFill>
              <a:schemeClr val="accent6">
                <a:lumMod val="50000"/>
              </a:schemeClr>
            </a:solidFill>
          </a:endParaRPr>
        </a:p>
      </dgm:t>
    </dgm:pt>
    <dgm:pt modelId="{17B8740C-4EE2-4326-AB39-FDFE0CCE4780}" type="parTrans" cxnId="{82F58ED0-6B2B-4F63-9537-5CF4B3A24E0D}">
      <dgm:prSet/>
      <dgm:spPr/>
      <dgm:t>
        <a:bodyPr/>
        <a:lstStyle/>
        <a:p>
          <a:endParaRPr lang="en-US"/>
        </a:p>
      </dgm:t>
    </dgm:pt>
    <dgm:pt modelId="{C473E7A5-BBE9-4E6C-AACA-CF6BF1B0B73D}" type="sibTrans" cxnId="{82F58ED0-6B2B-4F63-9537-5CF4B3A24E0D}">
      <dgm:prSet/>
      <dgm:spPr/>
      <dgm:t>
        <a:bodyPr/>
        <a:lstStyle/>
        <a:p>
          <a:endParaRPr lang="en-US"/>
        </a:p>
      </dgm:t>
    </dgm:pt>
    <dgm:pt modelId="{2C2916A6-089E-4D8C-98D9-805D2C277122}">
      <dgm:prSet/>
      <dgm:spPr/>
      <dgm:t>
        <a:bodyPr/>
        <a:lstStyle/>
        <a:p>
          <a:r>
            <a:rPr lang="nl-BE" dirty="0">
              <a:solidFill>
                <a:schemeClr val="accent6">
                  <a:lumMod val="50000"/>
                </a:schemeClr>
              </a:solidFill>
            </a:rPr>
            <a:t>zweten, versnelde ademhaling</a:t>
          </a:r>
          <a:endParaRPr lang="en-US" dirty="0">
            <a:solidFill>
              <a:schemeClr val="accent6">
                <a:lumMod val="50000"/>
              </a:schemeClr>
            </a:solidFill>
          </a:endParaRPr>
        </a:p>
      </dgm:t>
    </dgm:pt>
    <dgm:pt modelId="{06E8053D-5E7C-417E-B8E6-56961D38B438}" type="parTrans" cxnId="{658CB0F6-0A11-45E1-B685-DA7FE481DB98}">
      <dgm:prSet/>
      <dgm:spPr/>
      <dgm:t>
        <a:bodyPr/>
        <a:lstStyle/>
        <a:p>
          <a:endParaRPr lang="en-US"/>
        </a:p>
      </dgm:t>
    </dgm:pt>
    <dgm:pt modelId="{3AF64F0A-BB09-4F29-AE9B-E1E2D62F0A0D}" type="sibTrans" cxnId="{658CB0F6-0A11-45E1-B685-DA7FE481DB98}">
      <dgm:prSet/>
      <dgm:spPr/>
      <dgm:t>
        <a:bodyPr/>
        <a:lstStyle/>
        <a:p>
          <a:endParaRPr lang="en-US"/>
        </a:p>
      </dgm:t>
    </dgm:pt>
    <dgm:pt modelId="{C78D75DB-0D9D-4E4F-B97F-A54BB84A2238}">
      <dgm:prSet/>
      <dgm:spPr/>
      <dgm:t>
        <a:bodyPr/>
        <a:lstStyle/>
        <a:p>
          <a:r>
            <a:rPr lang="nl-BE" dirty="0">
              <a:solidFill>
                <a:schemeClr val="accent6">
                  <a:lumMod val="50000"/>
                </a:schemeClr>
              </a:solidFill>
            </a:rPr>
            <a:t>toegenomen lichamelijke spanning/klachten</a:t>
          </a:r>
          <a:endParaRPr lang="en-US" dirty="0">
            <a:solidFill>
              <a:schemeClr val="accent6">
                <a:lumMod val="50000"/>
              </a:schemeClr>
            </a:solidFill>
          </a:endParaRPr>
        </a:p>
      </dgm:t>
    </dgm:pt>
    <dgm:pt modelId="{95235D29-0666-4051-B58D-73340E682DCB}" type="parTrans" cxnId="{D503AAF3-5762-408E-A1D5-9AD5D648F03C}">
      <dgm:prSet/>
      <dgm:spPr/>
      <dgm:t>
        <a:bodyPr/>
        <a:lstStyle/>
        <a:p>
          <a:endParaRPr lang="en-US"/>
        </a:p>
      </dgm:t>
    </dgm:pt>
    <dgm:pt modelId="{E00F605C-8C1A-4EF1-BEBF-C62819D3255D}" type="sibTrans" cxnId="{D503AAF3-5762-408E-A1D5-9AD5D648F03C}">
      <dgm:prSet/>
      <dgm:spPr/>
      <dgm:t>
        <a:bodyPr/>
        <a:lstStyle/>
        <a:p>
          <a:endParaRPr lang="en-US"/>
        </a:p>
      </dgm:t>
    </dgm:pt>
    <dgm:pt modelId="{07FC150E-EE70-4828-BA73-7CA9739588D3}">
      <dgm:prSet/>
      <dgm:spPr/>
      <dgm:t>
        <a:bodyPr/>
        <a:lstStyle/>
        <a:p>
          <a:r>
            <a:rPr lang="nl-BE" dirty="0">
              <a:solidFill>
                <a:schemeClr val="accent6">
                  <a:lumMod val="50000"/>
                </a:schemeClr>
              </a:solidFill>
            </a:rPr>
            <a:t>pijnintensiteit neemt toe</a:t>
          </a:r>
          <a:endParaRPr lang="en-US" dirty="0">
            <a:solidFill>
              <a:schemeClr val="accent6">
                <a:lumMod val="50000"/>
              </a:schemeClr>
            </a:solidFill>
          </a:endParaRPr>
        </a:p>
      </dgm:t>
    </dgm:pt>
    <dgm:pt modelId="{C82C3BD4-24B0-42BF-93EC-D3668F113443}" type="parTrans" cxnId="{BE4A62CB-BDC8-4907-A93E-575E8CEB3B4B}">
      <dgm:prSet/>
      <dgm:spPr/>
      <dgm:t>
        <a:bodyPr/>
        <a:lstStyle/>
        <a:p>
          <a:endParaRPr lang="en-US"/>
        </a:p>
      </dgm:t>
    </dgm:pt>
    <dgm:pt modelId="{A8B55F0A-7C8C-4CF3-B089-389990346D27}" type="sibTrans" cxnId="{BE4A62CB-BDC8-4907-A93E-575E8CEB3B4B}">
      <dgm:prSet/>
      <dgm:spPr/>
      <dgm:t>
        <a:bodyPr/>
        <a:lstStyle/>
        <a:p>
          <a:endParaRPr lang="en-US"/>
        </a:p>
      </dgm:t>
    </dgm:pt>
    <dgm:pt modelId="{7E0B2E31-43D4-4D52-BDB6-84B0902D051A}">
      <dgm:prSet/>
      <dgm:spPr/>
      <dgm:t>
        <a:bodyPr/>
        <a:lstStyle/>
        <a:p>
          <a:r>
            <a:rPr lang="nl-BE">
              <a:solidFill>
                <a:schemeClr val="accent6">
                  <a:lumMod val="50000"/>
                </a:schemeClr>
              </a:solidFill>
            </a:rPr>
            <a:t>Probleemoplossend denken neemt af</a:t>
          </a:r>
          <a:endParaRPr lang="en-US">
            <a:solidFill>
              <a:schemeClr val="accent6">
                <a:lumMod val="50000"/>
              </a:schemeClr>
            </a:solidFill>
          </a:endParaRPr>
        </a:p>
      </dgm:t>
    </dgm:pt>
    <dgm:pt modelId="{A07C7A3D-D5AA-4561-8926-15E8DBAE430A}" type="parTrans" cxnId="{3D0A6B52-CCB2-4056-8B38-A707E9D04D00}">
      <dgm:prSet/>
      <dgm:spPr/>
      <dgm:t>
        <a:bodyPr/>
        <a:lstStyle/>
        <a:p>
          <a:endParaRPr lang="en-US"/>
        </a:p>
      </dgm:t>
    </dgm:pt>
    <dgm:pt modelId="{12C49CE5-C4D7-43F6-B6F7-71395048DC76}" type="sibTrans" cxnId="{3D0A6B52-CCB2-4056-8B38-A707E9D04D00}">
      <dgm:prSet/>
      <dgm:spPr/>
      <dgm:t>
        <a:bodyPr/>
        <a:lstStyle/>
        <a:p>
          <a:endParaRPr lang="en-US"/>
        </a:p>
      </dgm:t>
    </dgm:pt>
    <dgm:pt modelId="{D68537A2-EDB9-42D9-973F-E033E3ACD4BC}">
      <dgm:prSet/>
      <dgm:spPr/>
      <dgm:t>
        <a:bodyPr/>
        <a:lstStyle/>
        <a:p>
          <a:r>
            <a:rPr lang="nl-BE" dirty="0">
              <a:solidFill>
                <a:schemeClr val="accent6">
                  <a:lumMod val="50000"/>
                </a:schemeClr>
              </a:solidFill>
            </a:rPr>
            <a:t>Aandachtcontrole neemt af</a:t>
          </a:r>
          <a:endParaRPr lang="en-US" dirty="0">
            <a:solidFill>
              <a:schemeClr val="accent6">
                <a:lumMod val="50000"/>
              </a:schemeClr>
            </a:solidFill>
          </a:endParaRPr>
        </a:p>
      </dgm:t>
    </dgm:pt>
    <dgm:pt modelId="{F7C30D30-6A37-4E7D-8BA0-36B6B27A0ABC}" type="parTrans" cxnId="{11EE9BE2-A076-4D04-A4A1-6536337C98CD}">
      <dgm:prSet/>
      <dgm:spPr/>
      <dgm:t>
        <a:bodyPr/>
        <a:lstStyle/>
        <a:p>
          <a:endParaRPr lang="en-US"/>
        </a:p>
      </dgm:t>
    </dgm:pt>
    <dgm:pt modelId="{DC9D785B-CFE2-46C1-8FDB-CA3056CCF741}" type="sibTrans" cxnId="{11EE9BE2-A076-4D04-A4A1-6536337C98CD}">
      <dgm:prSet/>
      <dgm:spPr/>
      <dgm:t>
        <a:bodyPr/>
        <a:lstStyle/>
        <a:p>
          <a:endParaRPr lang="en-US"/>
        </a:p>
      </dgm:t>
    </dgm:pt>
    <dgm:pt modelId="{1F721253-9E52-4AC8-A0D4-09662EAE5892}">
      <dgm:prSet/>
      <dgm:spPr/>
      <dgm:t>
        <a:bodyPr/>
        <a:lstStyle/>
        <a:p>
          <a:r>
            <a:rPr lang="nl-BE" dirty="0">
              <a:solidFill>
                <a:schemeClr val="accent6">
                  <a:lumMod val="50000"/>
                </a:schemeClr>
              </a:solidFill>
            </a:rPr>
            <a:t>aandacht moeilijk wegkrijgen en losmaken van eigen </a:t>
          </a:r>
          <a:r>
            <a:rPr lang="nl-BE" dirty="0" err="1">
              <a:solidFill>
                <a:schemeClr val="accent6">
                  <a:lumMod val="50000"/>
                </a:schemeClr>
              </a:solidFill>
            </a:rPr>
            <a:t>gedachtenstroom</a:t>
          </a:r>
          <a:endParaRPr lang="en-US" dirty="0">
            <a:solidFill>
              <a:schemeClr val="accent6">
                <a:lumMod val="50000"/>
              </a:schemeClr>
            </a:solidFill>
          </a:endParaRPr>
        </a:p>
      </dgm:t>
    </dgm:pt>
    <dgm:pt modelId="{CC39303D-2924-4945-86EF-9C8E84305DCA}" type="parTrans" cxnId="{604FEE54-D9DB-4714-8429-23C8E9AD5E79}">
      <dgm:prSet/>
      <dgm:spPr/>
      <dgm:t>
        <a:bodyPr/>
        <a:lstStyle/>
        <a:p>
          <a:endParaRPr lang="en-US"/>
        </a:p>
      </dgm:t>
    </dgm:pt>
    <dgm:pt modelId="{BE54E162-80EE-4850-A7A1-3CA9C36DF780}" type="sibTrans" cxnId="{604FEE54-D9DB-4714-8429-23C8E9AD5E79}">
      <dgm:prSet/>
      <dgm:spPr/>
      <dgm:t>
        <a:bodyPr/>
        <a:lstStyle/>
        <a:p>
          <a:endParaRPr lang="en-US"/>
        </a:p>
      </dgm:t>
    </dgm:pt>
    <dgm:pt modelId="{7A6832FF-D01E-4BD5-8697-B08932B46495}">
      <dgm:prSet/>
      <dgm:spPr/>
      <dgm:t>
        <a:bodyPr/>
        <a:lstStyle/>
        <a:p>
          <a:r>
            <a:rPr lang="nl-BE" dirty="0">
              <a:solidFill>
                <a:schemeClr val="accent6">
                  <a:lumMod val="50000"/>
                </a:schemeClr>
              </a:solidFill>
            </a:rPr>
            <a:t>Meer zorgen maken:</a:t>
          </a:r>
          <a:endParaRPr lang="en-US" dirty="0">
            <a:solidFill>
              <a:schemeClr val="accent6">
                <a:lumMod val="50000"/>
              </a:schemeClr>
            </a:solidFill>
          </a:endParaRPr>
        </a:p>
      </dgm:t>
    </dgm:pt>
    <dgm:pt modelId="{17CAFE7A-3681-4358-BF06-7ABC0092BC00}" type="parTrans" cxnId="{43C137E7-3243-4349-AFFD-511C40D20685}">
      <dgm:prSet/>
      <dgm:spPr/>
      <dgm:t>
        <a:bodyPr/>
        <a:lstStyle/>
        <a:p>
          <a:endParaRPr lang="en-US"/>
        </a:p>
      </dgm:t>
    </dgm:pt>
    <dgm:pt modelId="{249431EB-8448-42E1-8639-35A969FE76BD}" type="sibTrans" cxnId="{43C137E7-3243-4349-AFFD-511C40D20685}">
      <dgm:prSet/>
      <dgm:spPr/>
      <dgm:t>
        <a:bodyPr/>
        <a:lstStyle/>
        <a:p>
          <a:endParaRPr lang="en-US"/>
        </a:p>
      </dgm:t>
    </dgm:pt>
    <dgm:pt modelId="{A36749E1-2490-46BC-A7DA-1F4244504D59}">
      <dgm:prSet/>
      <dgm:spPr/>
      <dgm:t>
        <a:bodyPr/>
        <a:lstStyle/>
        <a:p>
          <a:r>
            <a:rPr lang="nl-BE">
              <a:solidFill>
                <a:schemeClr val="accent6">
                  <a:lumMod val="50000"/>
                </a:schemeClr>
              </a:solidFill>
            </a:rPr>
            <a:t>meer informatie opnemen </a:t>
          </a:r>
          <a:endParaRPr lang="en-US">
            <a:solidFill>
              <a:schemeClr val="accent6">
                <a:lumMod val="50000"/>
              </a:schemeClr>
            </a:solidFill>
          </a:endParaRPr>
        </a:p>
      </dgm:t>
    </dgm:pt>
    <dgm:pt modelId="{A6038875-CABA-413F-9E6F-8E4ED5A5015C}" type="parTrans" cxnId="{F7FE1D3C-2283-470E-9E70-68C807A01840}">
      <dgm:prSet/>
      <dgm:spPr/>
      <dgm:t>
        <a:bodyPr/>
        <a:lstStyle/>
        <a:p>
          <a:endParaRPr lang="en-US"/>
        </a:p>
      </dgm:t>
    </dgm:pt>
    <dgm:pt modelId="{EC36115E-54E4-42AD-A36A-29CE568BC71C}" type="sibTrans" cxnId="{F7FE1D3C-2283-470E-9E70-68C807A01840}">
      <dgm:prSet/>
      <dgm:spPr/>
      <dgm:t>
        <a:bodyPr/>
        <a:lstStyle/>
        <a:p>
          <a:endParaRPr lang="en-US"/>
        </a:p>
      </dgm:t>
    </dgm:pt>
    <dgm:pt modelId="{8F3C1851-2483-4B62-82DF-B7A197AB36C4}">
      <dgm:prSet/>
      <dgm:spPr/>
      <dgm:t>
        <a:bodyPr/>
        <a:lstStyle/>
        <a:p>
          <a:r>
            <a:rPr lang="nl-BE" dirty="0">
              <a:solidFill>
                <a:schemeClr val="accent6">
                  <a:lumMod val="50000"/>
                </a:schemeClr>
              </a:solidFill>
            </a:rPr>
            <a:t>focus op prikkels met negatieve betekenis waardoor sterkere pijngewaarwording </a:t>
          </a:r>
          <a:endParaRPr lang="en-US" dirty="0">
            <a:solidFill>
              <a:schemeClr val="accent6">
                <a:lumMod val="50000"/>
              </a:schemeClr>
            </a:solidFill>
          </a:endParaRPr>
        </a:p>
      </dgm:t>
    </dgm:pt>
    <dgm:pt modelId="{C34181DE-28BF-486A-A5DE-D0FB4A3024E6}" type="parTrans" cxnId="{5E7B89E4-CC7B-4092-ABF4-7A5146F3C944}">
      <dgm:prSet/>
      <dgm:spPr/>
      <dgm:t>
        <a:bodyPr/>
        <a:lstStyle/>
        <a:p>
          <a:endParaRPr lang="en-US"/>
        </a:p>
      </dgm:t>
    </dgm:pt>
    <dgm:pt modelId="{83105C2E-18F6-412E-B3C9-4B0E86780E0C}" type="sibTrans" cxnId="{5E7B89E4-CC7B-4092-ABF4-7A5146F3C944}">
      <dgm:prSet/>
      <dgm:spPr/>
      <dgm:t>
        <a:bodyPr/>
        <a:lstStyle/>
        <a:p>
          <a:endParaRPr lang="en-US"/>
        </a:p>
      </dgm:t>
    </dgm:pt>
    <dgm:pt modelId="{0D5988A1-639A-4734-9642-8BD04CDF85F3}">
      <dgm:prSet/>
      <dgm:spPr/>
      <dgm:t>
        <a:bodyPr/>
        <a:lstStyle/>
        <a:p>
          <a:r>
            <a:rPr lang="nl-BE">
              <a:solidFill>
                <a:schemeClr val="accent6">
                  <a:lumMod val="50000"/>
                </a:schemeClr>
              </a:solidFill>
            </a:rPr>
            <a:t>Activeert emotionele reacties in limbisch systeem alsook de herinneringen </a:t>
          </a:r>
          <a:endParaRPr lang="en-US">
            <a:solidFill>
              <a:schemeClr val="accent6">
                <a:lumMod val="50000"/>
              </a:schemeClr>
            </a:solidFill>
          </a:endParaRPr>
        </a:p>
      </dgm:t>
    </dgm:pt>
    <dgm:pt modelId="{52192504-63C5-48E7-B356-4D0E28F4C78D}" type="parTrans" cxnId="{2FB6603F-A056-4089-AF3A-EBF8B800B1C1}">
      <dgm:prSet/>
      <dgm:spPr/>
      <dgm:t>
        <a:bodyPr/>
        <a:lstStyle/>
        <a:p>
          <a:endParaRPr lang="en-US"/>
        </a:p>
      </dgm:t>
    </dgm:pt>
    <dgm:pt modelId="{073E0A36-D275-47F8-84F6-1C86CA22BEB3}" type="sibTrans" cxnId="{2FB6603F-A056-4089-AF3A-EBF8B800B1C1}">
      <dgm:prSet/>
      <dgm:spPr/>
      <dgm:t>
        <a:bodyPr/>
        <a:lstStyle/>
        <a:p>
          <a:endParaRPr lang="en-US"/>
        </a:p>
      </dgm:t>
    </dgm:pt>
    <dgm:pt modelId="{C333F4B3-E38C-4287-B55E-1E37806E5441}">
      <dgm:prSet/>
      <dgm:spPr/>
      <dgm:t>
        <a:bodyPr/>
        <a:lstStyle/>
        <a:p>
          <a:r>
            <a:rPr lang="nl-BE" dirty="0">
              <a:solidFill>
                <a:schemeClr val="accent6">
                  <a:lumMod val="50000"/>
                </a:schemeClr>
              </a:solidFill>
            </a:rPr>
            <a:t>Activiteit m.b.t. bijsturen van emotionele limbische reacties neemt af</a:t>
          </a:r>
          <a:endParaRPr lang="en-US" dirty="0">
            <a:solidFill>
              <a:schemeClr val="accent6">
                <a:lumMod val="50000"/>
              </a:schemeClr>
            </a:solidFill>
          </a:endParaRPr>
        </a:p>
      </dgm:t>
    </dgm:pt>
    <dgm:pt modelId="{D6671A13-CC87-4796-963C-4132065A5F76}" type="parTrans" cxnId="{1595EFE4-D517-4A7B-8AFA-AC8690A6F324}">
      <dgm:prSet/>
      <dgm:spPr/>
      <dgm:t>
        <a:bodyPr/>
        <a:lstStyle/>
        <a:p>
          <a:endParaRPr lang="en-US"/>
        </a:p>
      </dgm:t>
    </dgm:pt>
    <dgm:pt modelId="{A3D927A6-E1DE-44C9-AAD5-145E9113C3B8}" type="sibTrans" cxnId="{1595EFE4-D517-4A7B-8AFA-AC8690A6F324}">
      <dgm:prSet/>
      <dgm:spPr/>
      <dgm:t>
        <a:bodyPr/>
        <a:lstStyle/>
        <a:p>
          <a:endParaRPr lang="en-US"/>
        </a:p>
      </dgm:t>
    </dgm:pt>
    <dgm:pt modelId="{516C91C1-C3DF-42F7-9821-0E454ED28347}" type="pres">
      <dgm:prSet presAssocID="{00817593-58BF-4371-AC44-0649B20E5470}" presName="diagram" presStyleCnt="0">
        <dgm:presLayoutVars>
          <dgm:dir/>
          <dgm:resizeHandles val="exact"/>
        </dgm:presLayoutVars>
      </dgm:prSet>
      <dgm:spPr/>
      <dgm:t>
        <a:bodyPr/>
        <a:lstStyle/>
        <a:p>
          <a:endParaRPr lang="nl-NL"/>
        </a:p>
      </dgm:t>
    </dgm:pt>
    <dgm:pt modelId="{34ED94B7-C6F9-4E02-88ED-ED4193DDDC5C}" type="pres">
      <dgm:prSet presAssocID="{491433B3-86C9-434C-A3CB-455C6A85BE37}" presName="node" presStyleLbl="node1" presStyleIdx="0" presStyleCnt="6">
        <dgm:presLayoutVars>
          <dgm:bulletEnabled val="1"/>
        </dgm:presLayoutVars>
      </dgm:prSet>
      <dgm:spPr/>
      <dgm:t>
        <a:bodyPr/>
        <a:lstStyle/>
        <a:p>
          <a:endParaRPr lang="nl-NL"/>
        </a:p>
      </dgm:t>
    </dgm:pt>
    <dgm:pt modelId="{2BF9E394-3140-429B-94E7-BF48EE4741C7}" type="pres">
      <dgm:prSet presAssocID="{C473E7A5-BBE9-4E6C-AACA-CF6BF1B0B73D}" presName="sibTrans" presStyleCnt="0"/>
      <dgm:spPr/>
    </dgm:pt>
    <dgm:pt modelId="{28D7666C-F416-4DAA-9C70-BD05B54AA596}" type="pres">
      <dgm:prSet presAssocID="{7E0B2E31-43D4-4D52-BDB6-84B0902D051A}" presName="node" presStyleLbl="node1" presStyleIdx="1" presStyleCnt="6">
        <dgm:presLayoutVars>
          <dgm:bulletEnabled val="1"/>
        </dgm:presLayoutVars>
      </dgm:prSet>
      <dgm:spPr/>
      <dgm:t>
        <a:bodyPr/>
        <a:lstStyle/>
        <a:p>
          <a:endParaRPr lang="nl-NL"/>
        </a:p>
      </dgm:t>
    </dgm:pt>
    <dgm:pt modelId="{1903722F-0212-48BD-B8FA-B979DA5C81DC}" type="pres">
      <dgm:prSet presAssocID="{12C49CE5-C4D7-43F6-B6F7-71395048DC76}" presName="sibTrans" presStyleCnt="0"/>
      <dgm:spPr/>
    </dgm:pt>
    <dgm:pt modelId="{F308D544-3217-456D-BA66-20DE5A881B82}" type="pres">
      <dgm:prSet presAssocID="{D68537A2-EDB9-42D9-973F-E033E3ACD4BC}" presName="node" presStyleLbl="node1" presStyleIdx="2" presStyleCnt="6">
        <dgm:presLayoutVars>
          <dgm:bulletEnabled val="1"/>
        </dgm:presLayoutVars>
      </dgm:prSet>
      <dgm:spPr/>
      <dgm:t>
        <a:bodyPr/>
        <a:lstStyle/>
        <a:p>
          <a:endParaRPr lang="nl-NL"/>
        </a:p>
      </dgm:t>
    </dgm:pt>
    <dgm:pt modelId="{C218E0A8-8464-43EB-A7DA-EF4640CFEBF0}" type="pres">
      <dgm:prSet presAssocID="{DC9D785B-CFE2-46C1-8FDB-CA3056CCF741}" presName="sibTrans" presStyleCnt="0"/>
      <dgm:spPr/>
    </dgm:pt>
    <dgm:pt modelId="{D7ACFEBC-ECA3-44B0-9179-88FAEE665EB2}" type="pres">
      <dgm:prSet presAssocID="{7A6832FF-D01E-4BD5-8697-B08932B46495}" presName="node" presStyleLbl="node1" presStyleIdx="3" presStyleCnt="6">
        <dgm:presLayoutVars>
          <dgm:bulletEnabled val="1"/>
        </dgm:presLayoutVars>
      </dgm:prSet>
      <dgm:spPr/>
      <dgm:t>
        <a:bodyPr/>
        <a:lstStyle/>
        <a:p>
          <a:endParaRPr lang="nl-NL"/>
        </a:p>
      </dgm:t>
    </dgm:pt>
    <dgm:pt modelId="{CEA07325-DA1B-490D-A770-74E072885F57}" type="pres">
      <dgm:prSet presAssocID="{249431EB-8448-42E1-8639-35A969FE76BD}" presName="sibTrans" presStyleCnt="0"/>
      <dgm:spPr/>
    </dgm:pt>
    <dgm:pt modelId="{6DB1B339-7EE2-4005-8C65-3FD5E5055F89}" type="pres">
      <dgm:prSet presAssocID="{0D5988A1-639A-4734-9642-8BD04CDF85F3}" presName="node" presStyleLbl="node1" presStyleIdx="4" presStyleCnt="6">
        <dgm:presLayoutVars>
          <dgm:bulletEnabled val="1"/>
        </dgm:presLayoutVars>
      </dgm:prSet>
      <dgm:spPr/>
      <dgm:t>
        <a:bodyPr/>
        <a:lstStyle/>
        <a:p>
          <a:endParaRPr lang="nl-NL"/>
        </a:p>
      </dgm:t>
    </dgm:pt>
    <dgm:pt modelId="{B372D0D5-FB03-4C69-A9FA-E312E19B9C11}" type="pres">
      <dgm:prSet presAssocID="{073E0A36-D275-47F8-84F6-1C86CA22BEB3}" presName="sibTrans" presStyleCnt="0"/>
      <dgm:spPr/>
    </dgm:pt>
    <dgm:pt modelId="{5BD52E42-875C-4311-9DAA-318EA72D678B}" type="pres">
      <dgm:prSet presAssocID="{C333F4B3-E38C-4287-B55E-1E37806E5441}" presName="node" presStyleLbl="node1" presStyleIdx="5" presStyleCnt="6">
        <dgm:presLayoutVars>
          <dgm:bulletEnabled val="1"/>
        </dgm:presLayoutVars>
      </dgm:prSet>
      <dgm:spPr/>
      <dgm:t>
        <a:bodyPr/>
        <a:lstStyle/>
        <a:p>
          <a:endParaRPr lang="nl-NL"/>
        </a:p>
      </dgm:t>
    </dgm:pt>
  </dgm:ptLst>
  <dgm:cxnLst>
    <dgm:cxn modelId="{36211554-BCBF-4A56-B227-59E13207CA96}" type="presOf" srcId="{2C2916A6-089E-4D8C-98D9-805D2C277122}" destId="{34ED94B7-C6F9-4E02-88ED-ED4193DDDC5C}" srcOrd="0" destOrd="1" presId="urn:microsoft.com/office/officeart/2005/8/layout/default"/>
    <dgm:cxn modelId="{11EE9BE2-A076-4D04-A4A1-6536337C98CD}" srcId="{00817593-58BF-4371-AC44-0649B20E5470}" destId="{D68537A2-EDB9-42D9-973F-E033E3ACD4BC}" srcOrd="2" destOrd="0" parTransId="{F7C30D30-6A37-4E7D-8BA0-36B6B27A0ABC}" sibTransId="{DC9D785B-CFE2-46C1-8FDB-CA3056CCF741}"/>
    <dgm:cxn modelId="{84F135C9-46BB-4719-B00A-50D6D39C4810}" type="presOf" srcId="{491433B3-86C9-434C-A3CB-455C6A85BE37}" destId="{34ED94B7-C6F9-4E02-88ED-ED4193DDDC5C}" srcOrd="0" destOrd="0" presId="urn:microsoft.com/office/officeart/2005/8/layout/default"/>
    <dgm:cxn modelId="{F40DAE12-711B-49E9-8AEC-D7C8F0457E9A}" type="presOf" srcId="{C333F4B3-E38C-4287-B55E-1E37806E5441}" destId="{5BD52E42-875C-4311-9DAA-318EA72D678B}" srcOrd="0" destOrd="0" presId="urn:microsoft.com/office/officeart/2005/8/layout/default"/>
    <dgm:cxn modelId="{1595EFE4-D517-4A7B-8AFA-AC8690A6F324}" srcId="{00817593-58BF-4371-AC44-0649B20E5470}" destId="{C333F4B3-E38C-4287-B55E-1E37806E5441}" srcOrd="5" destOrd="0" parTransId="{D6671A13-CC87-4796-963C-4132065A5F76}" sibTransId="{A3D927A6-E1DE-44C9-AAD5-145E9113C3B8}"/>
    <dgm:cxn modelId="{59EEB14E-130E-41AB-B3A9-4FF71B4D69B1}" type="presOf" srcId="{07FC150E-EE70-4828-BA73-7CA9739588D3}" destId="{34ED94B7-C6F9-4E02-88ED-ED4193DDDC5C}" srcOrd="0" destOrd="3" presId="urn:microsoft.com/office/officeart/2005/8/layout/default"/>
    <dgm:cxn modelId="{2FB6603F-A056-4089-AF3A-EBF8B800B1C1}" srcId="{00817593-58BF-4371-AC44-0649B20E5470}" destId="{0D5988A1-639A-4734-9642-8BD04CDF85F3}" srcOrd="4" destOrd="0" parTransId="{52192504-63C5-48E7-B356-4D0E28F4C78D}" sibTransId="{073E0A36-D275-47F8-84F6-1C86CA22BEB3}"/>
    <dgm:cxn modelId="{EA625167-9D53-41BB-B500-8A5333CD4DA9}" type="presOf" srcId="{A36749E1-2490-46BC-A7DA-1F4244504D59}" destId="{D7ACFEBC-ECA3-44B0-9179-88FAEE665EB2}" srcOrd="0" destOrd="1" presId="urn:microsoft.com/office/officeart/2005/8/layout/default"/>
    <dgm:cxn modelId="{6735B92D-1D56-47E4-914B-5E22CB11C1A2}" type="presOf" srcId="{8F3C1851-2483-4B62-82DF-B7A197AB36C4}" destId="{D7ACFEBC-ECA3-44B0-9179-88FAEE665EB2}" srcOrd="0" destOrd="2" presId="urn:microsoft.com/office/officeart/2005/8/layout/default"/>
    <dgm:cxn modelId="{D739E213-304D-4751-AD05-3268258654AA}" type="presOf" srcId="{7E0B2E31-43D4-4D52-BDB6-84B0902D051A}" destId="{28D7666C-F416-4DAA-9C70-BD05B54AA596}" srcOrd="0" destOrd="0" presId="urn:microsoft.com/office/officeart/2005/8/layout/default"/>
    <dgm:cxn modelId="{43C137E7-3243-4349-AFFD-511C40D20685}" srcId="{00817593-58BF-4371-AC44-0649B20E5470}" destId="{7A6832FF-D01E-4BD5-8697-B08932B46495}" srcOrd="3" destOrd="0" parTransId="{17CAFE7A-3681-4358-BF06-7ABC0092BC00}" sibTransId="{249431EB-8448-42E1-8639-35A969FE76BD}"/>
    <dgm:cxn modelId="{A9DF3FA9-895A-49BE-9A22-26473330968B}" type="presOf" srcId="{1F721253-9E52-4AC8-A0D4-09662EAE5892}" destId="{F308D544-3217-456D-BA66-20DE5A881B82}" srcOrd="0" destOrd="1" presId="urn:microsoft.com/office/officeart/2005/8/layout/default"/>
    <dgm:cxn modelId="{604FEE54-D9DB-4714-8429-23C8E9AD5E79}" srcId="{D68537A2-EDB9-42D9-973F-E033E3ACD4BC}" destId="{1F721253-9E52-4AC8-A0D4-09662EAE5892}" srcOrd="0" destOrd="0" parTransId="{CC39303D-2924-4945-86EF-9C8E84305DCA}" sibTransId="{BE54E162-80EE-4850-A7A1-3CA9C36DF780}"/>
    <dgm:cxn modelId="{D503AAF3-5762-408E-A1D5-9AD5D648F03C}" srcId="{491433B3-86C9-434C-A3CB-455C6A85BE37}" destId="{C78D75DB-0D9D-4E4F-B97F-A54BB84A2238}" srcOrd="1" destOrd="0" parTransId="{95235D29-0666-4051-B58D-73340E682DCB}" sibTransId="{E00F605C-8C1A-4EF1-BEBF-C62819D3255D}"/>
    <dgm:cxn modelId="{065D852D-1226-43CD-B32A-E033D7EB44C5}" type="presOf" srcId="{00817593-58BF-4371-AC44-0649B20E5470}" destId="{516C91C1-C3DF-42F7-9821-0E454ED28347}" srcOrd="0" destOrd="0" presId="urn:microsoft.com/office/officeart/2005/8/layout/default"/>
    <dgm:cxn modelId="{5EEB5833-B365-4059-B4AD-D161A911658B}" type="presOf" srcId="{C78D75DB-0D9D-4E4F-B97F-A54BB84A2238}" destId="{34ED94B7-C6F9-4E02-88ED-ED4193DDDC5C}" srcOrd="0" destOrd="2" presId="urn:microsoft.com/office/officeart/2005/8/layout/default"/>
    <dgm:cxn modelId="{3D0A6B52-CCB2-4056-8B38-A707E9D04D00}" srcId="{00817593-58BF-4371-AC44-0649B20E5470}" destId="{7E0B2E31-43D4-4D52-BDB6-84B0902D051A}" srcOrd="1" destOrd="0" parTransId="{A07C7A3D-D5AA-4561-8926-15E8DBAE430A}" sibTransId="{12C49CE5-C4D7-43F6-B6F7-71395048DC76}"/>
    <dgm:cxn modelId="{35526F2A-09BC-47BE-B803-270DB2B42F97}" type="presOf" srcId="{D68537A2-EDB9-42D9-973F-E033E3ACD4BC}" destId="{F308D544-3217-456D-BA66-20DE5A881B82}" srcOrd="0" destOrd="0" presId="urn:microsoft.com/office/officeart/2005/8/layout/default"/>
    <dgm:cxn modelId="{BE4A62CB-BDC8-4907-A93E-575E8CEB3B4B}" srcId="{491433B3-86C9-434C-A3CB-455C6A85BE37}" destId="{07FC150E-EE70-4828-BA73-7CA9739588D3}" srcOrd="2" destOrd="0" parTransId="{C82C3BD4-24B0-42BF-93EC-D3668F113443}" sibTransId="{A8B55F0A-7C8C-4CF3-B089-389990346D27}"/>
    <dgm:cxn modelId="{C20C569F-F2F3-4856-AA8D-8B319C1DB656}" type="presOf" srcId="{7A6832FF-D01E-4BD5-8697-B08932B46495}" destId="{D7ACFEBC-ECA3-44B0-9179-88FAEE665EB2}" srcOrd="0" destOrd="0" presId="urn:microsoft.com/office/officeart/2005/8/layout/default"/>
    <dgm:cxn modelId="{F7FE1D3C-2283-470E-9E70-68C807A01840}" srcId="{7A6832FF-D01E-4BD5-8697-B08932B46495}" destId="{A36749E1-2490-46BC-A7DA-1F4244504D59}" srcOrd="0" destOrd="0" parTransId="{A6038875-CABA-413F-9E6F-8E4ED5A5015C}" sibTransId="{EC36115E-54E4-42AD-A36A-29CE568BC71C}"/>
    <dgm:cxn modelId="{658CB0F6-0A11-45E1-B685-DA7FE481DB98}" srcId="{491433B3-86C9-434C-A3CB-455C6A85BE37}" destId="{2C2916A6-089E-4D8C-98D9-805D2C277122}" srcOrd="0" destOrd="0" parTransId="{06E8053D-5E7C-417E-B8E6-56961D38B438}" sibTransId="{3AF64F0A-BB09-4F29-AE9B-E1E2D62F0A0D}"/>
    <dgm:cxn modelId="{82F58ED0-6B2B-4F63-9537-5CF4B3A24E0D}" srcId="{00817593-58BF-4371-AC44-0649B20E5470}" destId="{491433B3-86C9-434C-A3CB-455C6A85BE37}" srcOrd="0" destOrd="0" parTransId="{17B8740C-4EE2-4326-AB39-FDFE0CCE4780}" sibTransId="{C473E7A5-BBE9-4E6C-AACA-CF6BF1B0B73D}"/>
    <dgm:cxn modelId="{5E7B89E4-CC7B-4092-ABF4-7A5146F3C944}" srcId="{7A6832FF-D01E-4BD5-8697-B08932B46495}" destId="{8F3C1851-2483-4B62-82DF-B7A197AB36C4}" srcOrd="1" destOrd="0" parTransId="{C34181DE-28BF-486A-A5DE-D0FB4A3024E6}" sibTransId="{83105C2E-18F6-412E-B3C9-4B0E86780E0C}"/>
    <dgm:cxn modelId="{3FC39A9F-FEDC-4DF9-BF20-7ABC5D88918E}" type="presOf" srcId="{0D5988A1-639A-4734-9642-8BD04CDF85F3}" destId="{6DB1B339-7EE2-4005-8C65-3FD5E5055F89}" srcOrd="0" destOrd="0" presId="urn:microsoft.com/office/officeart/2005/8/layout/default"/>
    <dgm:cxn modelId="{134CB441-3742-4F2F-8645-E3E661A0B8C5}" type="presParOf" srcId="{516C91C1-C3DF-42F7-9821-0E454ED28347}" destId="{34ED94B7-C6F9-4E02-88ED-ED4193DDDC5C}" srcOrd="0" destOrd="0" presId="urn:microsoft.com/office/officeart/2005/8/layout/default"/>
    <dgm:cxn modelId="{B61304A2-8F89-4D6F-9EDA-F1E713A6CD81}" type="presParOf" srcId="{516C91C1-C3DF-42F7-9821-0E454ED28347}" destId="{2BF9E394-3140-429B-94E7-BF48EE4741C7}" srcOrd="1" destOrd="0" presId="urn:microsoft.com/office/officeart/2005/8/layout/default"/>
    <dgm:cxn modelId="{C1070F28-D87F-49CF-A84E-4AFF0F2B1E9D}" type="presParOf" srcId="{516C91C1-C3DF-42F7-9821-0E454ED28347}" destId="{28D7666C-F416-4DAA-9C70-BD05B54AA596}" srcOrd="2" destOrd="0" presId="urn:microsoft.com/office/officeart/2005/8/layout/default"/>
    <dgm:cxn modelId="{4F6FF7F5-2AC6-47C8-B959-DB6B9270AF2A}" type="presParOf" srcId="{516C91C1-C3DF-42F7-9821-0E454ED28347}" destId="{1903722F-0212-48BD-B8FA-B979DA5C81DC}" srcOrd="3" destOrd="0" presId="urn:microsoft.com/office/officeart/2005/8/layout/default"/>
    <dgm:cxn modelId="{B7E12D26-F6CB-46AC-B745-B7604838D021}" type="presParOf" srcId="{516C91C1-C3DF-42F7-9821-0E454ED28347}" destId="{F308D544-3217-456D-BA66-20DE5A881B82}" srcOrd="4" destOrd="0" presId="urn:microsoft.com/office/officeart/2005/8/layout/default"/>
    <dgm:cxn modelId="{5E71F61C-CAF7-4C0A-8E74-3B6191625016}" type="presParOf" srcId="{516C91C1-C3DF-42F7-9821-0E454ED28347}" destId="{C218E0A8-8464-43EB-A7DA-EF4640CFEBF0}" srcOrd="5" destOrd="0" presId="urn:microsoft.com/office/officeart/2005/8/layout/default"/>
    <dgm:cxn modelId="{34D3BF64-5039-4231-85A1-CBCDF656B6B7}" type="presParOf" srcId="{516C91C1-C3DF-42F7-9821-0E454ED28347}" destId="{D7ACFEBC-ECA3-44B0-9179-88FAEE665EB2}" srcOrd="6" destOrd="0" presId="urn:microsoft.com/office/officeart/2005/8/layout/default"/>
    <dgm:cxn modelId="{7D68A7D4-E200-43B2-BA36-5A60F185A129}" type="presParOf" srcId="{516C91C1-C3DF-42F7-9821-0E454ED28347}" destId="{CEA07325-DA1B-490D-A770-74E072885F57}" srcOrd="7" destOrd="0" presId="urn:microsoft.com/office/officeart/2005/8/layout/default"/>
    <dgm:cxn modelId="{E3BD31A9-0FF3-441A-9801-86FE4C16CE3D}" type="presParOf" srcId="{516C91C1-C3DF-42F7-9821-0E454ED28347}" destId="{6DB1B339-7EE2-4005-8C65-3FD5E5055F89}" srcOrd="8" destOrd="0" presId="urn:microsoft.com/office/officeart/2005/8/layout/default"/>
    <dgm:cxn modelId="{3B748C6B-82E9-4463-A7CD-09CB341AAE44}" type="presParOf" srcId="{516C91C1-C3DF-42F7-9821-0E454ED28347}" destId="{B372D0D5-FB03-4C69-A9FA-E312E19B9C11}" srcOrd="9" destOrd="0" presId="urn:microsoft.com/office/officeart/2005/8/layout/default"/>
    <dgm:cxn modelId="{1575DC7E-3BC4-45B1-A67E-0F3AE4E9DB2C}" type="presParOf" srcId="{516C91C1-C3DF-42F7-9821-0E454ED28347}" destId="{5BD52E42-875C-4311-9DAA-318EA72D678B}"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17817D76-66F0-4CE8-9C34-13F84ECF2D9C}" type="doc">
      <dgm:prSet loTypeId="urn:microsoft.com/office/officeart/2008/layout/LinedList" loCatId="list" qsTypeId="urn:microsoft.com/office/officeart/2005/8/quickstyle/simple1" qsCatId="simple" csTypeId="urn:microsoft.com/office/officeart/2005/8/colors/accent4_2" csCatId="accent4" phldr="1"/>
      <dgm:spPr/>
      <dgm:t>
        <a:bodyPr/>
        <a:lstStyle/>
        <a:p>
          <a:endParaRPr lang="en-US"/>
        </a:p>
      </dgm:t>
    </dgm:pt>
    <dgm:pt modelId="{47EFDDA8-EFC6-4DED-AD99-8ADCACF379EA}">
      <dgm:prSet/>
      <dgm:spPr/>
      <dgm:t>
        <a:bodyPr/>
        <a:lstStyle/>
        <a:p>
          <a:r>
            <a:rPr lang="nl-BE" dirty="0"/>
            <a:t>Eender welke situatie, goed of slecht, die uitnodigt tot aanpassing. </a:t>
          </a:r>
          <a:endParaRPr lang="en-US" dirty="0"/>
        </a:p>
      </dgm:t>
    </dgm:pt>
    <dgm:pt modelId="{EA87D982-5019-4BFD-93AA-68ECBDC2CAB6}" type="parTrans" cxnId="{02FD926F-E6ED-4B0D-BD2A-21B25453772F}">
      <dgm:prSet/>
      <dgm:spPr/>
      <dgm:t>
        <a:bodyPr/>
        <a:lstStyle/>
        <a:p>
          <a:endParaRPr lang="en-US"/>
        </a:p>
      </dgm:t>
    </dgm:pt>
    <dgm:pt modelId="{D6AAC66D-2D8F-42EB-B779-C74E0DC92382}" type="sibTrans" cxnId="{02FD926F-E6ED-4B0D-BD2A-21B25453772F}">
      <dgm:prSet/>
      <dgm:spPr/>
      <dgm:t>
        <a:bodyPr/>
        <a:lstStyle/>
        <a:p>
          <a:endParaRPr lang="en-US"/>
        </a:p>
      </dgm:t>
    </dgm:pt>
    <dgm:pt modelId="{3C48C022-923D-4F3D-AF06-E49926AC1C74}">
      <dgm:prSet/>
      <dgm:spPr/>
      <dgm:t>
        <a:bodyPr/>
        <a:lstStyle/>
        <a:p>
          <a:r>
            <a:rPr lang="nl-BE"/>
            <a:t>Spoort aan tot aanvaarding of verandering.</a:t>
          </a:r>
          <a:endParaRPr lang="en-US"/>
        </a:p>
      </dgm:t>
    </dgm:pt>
    <dgm:pt modelId="{E5CEE9B7-36A6-492D-9D20-BB7FF57CDC07}" type="parTrans" cxnId="{CF33FAFC-F542-4F4C-AB5B-BFD37456DE88}">
      <dgm:prSet/>
      <dgm:spPr/>
      <dgm:t>
        <a:bodyPr/>
        <a:lstStyle/>
        <a:p>
          <a:endParaRPr lang="en-US"/>
        </a:p>
      </dgm:t>
    </dgm:pt>
    <dgm:pt modelId="{D61A8B37-BDF1-4238-ADFF-45CB015D63E3}" type="sibTrans" cxnId="{CF33FAFC-F542-4F4C-AB5B-BFD37456DE88}">
      <dgm:prSet/>
      <dgm:spPr/>
      <dgm:t>
        <a:bodyPr/>
        <a:lstStyle/>
        <a:p>
          <a:endParaRPr lang="en-US"/>
        </a:p>
      </dgm:t>
    </dgm:pt>
    <dgm:pt modelId="{B5987A73-55DC-410E-9A8C-09554F526E73}">
      <dgm:prSet/>
      <dgm:spPr/>
      <dgm:t>
        <a:bodyPr/>
        <a:lstStyle/>
        <a:p>
          <a:r>
            <a:rPr lang="nl-BE"/>
            <a:t>Geen pathologie wél een onhandige manier van omgaan met het bestaan (Van Deurzen, 2002).</a:t>
          </a:r>
          <a:endParaRPr lang="en-US"/>
        </a:p>
      </dgm:t>
    </dgm:pt>
    <dgm:pt modelId="{83AB796A-49D5-4B28-B071-4AD549F5AF94}" type="parTrans" cxnId="{66CD082D-11E2-44DB-958C-A4BF40551A32}">
      <dgm:prSet/>
      <dgm:spPr/>
      <dgm:t>
        <a:bodyPr/>
        <a:lstStyle/>
        <a:p>
          <a:endParaRPr lang="en-US"/>
        </a:p>
      </dgm:t>
    </dgm:pt>
    <dgm:pt modelId="{607F839F-D1E5-41C4-8C85-77A9D0753ED4}" type="sibTrans" cxnId="{66CD082D-11E2-44DB-958C-A4BF40551A32}">
      <dgm:prSet/>
      <dgm:spPr/>
      <dgm:t>
        <a:bodyPr/>
        <a:lstStyle/>
        <a:p>
          <a:endParaRPr lang="en-US"/>
        </a:p>
      </dgm:t>
    </dgm:pt>
    <dgm:pt modelId="{CD503FF8-838D-40B2-828D-4A6C328E23C8}" type="pres">
      <dgm:prSet presAssocID="{17817D76-66F0-4CE8-9C34-13F84ECF2D9C}" presName="vert0" presStyleCnt="0">
        <dgm:presLayoutVars>
          <dgm:dir/>
          <dgm:animOne val="branch"/>
          <dgm:animLvl val="lvl"/>
        </dgm:presLayoutVars>
      </dgm:prSet>
      <dgm:spPr/>
      <dgm:t>
        <a:bodyPr/>
        <a:lstStyle/>
        <a:p>
          <a:endParaRPr lang="nl-NL"/>
        </a:p>
      </dgm:t>
    </dgm:pt>
    <dgm:pt modelId="{BC005018-FE30-4516-A1C3-E83B97725C42}" type="pres">
      <dgm:prSet presAssocID="{47EFDDA8-EFC6-4DED-AD99-8ADCACF379EA}" presName="thickLine" presStyleLbl="alignNode1" presStyleIdx="0" presStyleCnt="3"/>
      <dgm:spPr/>
    </dgm:pt>
    <dgm:pt modelId="{09414A2A-4A21-4F0D-A2B9-B476950458E9}" type="pres">
      <dgm:prSet presAssocID="{47EFDDA8-EFC6-4DED-AD99-8ADCACF379EA}" presName="horz1" presStyleCnt="0"/>
      <dgm:spPr/>
    </dgm:pt>
    <dgm:pt modelId="{E025116A-8A84-4E6C-9DED-743D726F7EBD}" type="pres">
      <dgm:prSet presAssocID="{47EFDDA8-EFC6-4DED-AD99-8ADCACF379EA}" presName="tx1" presStyleLbl="revTx" presStyleIdx="0" presStyleCnt="3"/>
      <dgm:spPr/>
      <dgm:t>
        <a:bodyPr/>
        <a:lstStyle/>
        <a:p>
          <a:endParaRPr lang="nl-NL"/>
        </a:p>
      </dgm:t>
    </dgm:pt>
    <dgm:pt modelId="{D619FB97-A889-48E4-944B-B3D5CA78DE73}" type="pres">
      <dgm:prSet presAssocID="{47EFDDA8-EFC6-4DED-AD99-8ADCACF379EA}" presName="vert1" presStyleCnt="0"/>
      <dgm:spPr/>
    </dgm:pt>
    <dgm:pt modelId="{027B24C7-ECA9-4D80-9901-B55F859CE401}" type="pres">
      <dgm:prSet presAssocID="{3C48C022-923D-4F3D-AF06-E49926AC1C74}" presName="thickLine" presStyleLbl="alignNode1" presStyleIdx="1" presStyleCnt="3"/>
      <dgm:spPr/>
    </dgm:pt>
    <dgm:pt modelId="{68835D64-6A93-418B-B265-8EEC1221E55F}" type="pres">
      <dgm:prSet presAssocID="{3C48C022-923D-4F3D-AF06-E49926AC1C74}" presName="horz1" presStyleCnt="0"/>
      <dgm:spPr/>
    </dgm:pt>
    <dgm:pt modelId="{E6917248-82D6-487F-84AB-EFCDEAF502C5}" type="pres">
      <dgm:prSet presAssocID="{3C48C022-923D-4F3D-AF06-E49926AC1C74}" presName="tx1" presStyleLbl="revTx" presStyleIdx="1" presStyleCnt="3"/>
      <dgm:spPr/>
      <dgm:t>
        <a:bodyPr/>
        <a:lstStyle/>
        <a:p>
          <a:endParaRPr lang="nl-NL"/>
        </a:p>
      </dgm:t>
    </dgm:pt>
    <dgm:pt modelId="{8C292B41-0598-4ECA-8FD5-34602BB62568}" type="pres">
      <dgm:prSet presAssocID="{3C48C022-923D-4F3D-AF06-E49926AC1C74}" presName="vert1" presStyleCnt="0"/>
      <dgm:spPr/>
    </dgm:pt>
    <dgm:pt modelId="{74C64A58-E2C8-4911-96B2-C0A5EA3F377B}" type="pres">
      <dgm:prSet presAssocID="{B5987A73-55DC-410E-9A8C-09554F526E73}" presName="thickLine" presStyleLbl="alignNode1" presStyleIdx="2" presStyleCnt="3"/>
      <dgm:spPr/>
    </dgm:pt>
    <dgm:pt modelId="{648D827E-902D-46E7-9318-8C61C5E9F34B}" type="pres">
      <dgm:prSet presAssocID="{B5987A73-55DC-410E-9A8C-09554F526E73}" presName="horz1" presStyleCnt="0"/>
      <dgm:spPr/>
    </dgm:pt>
    <dgm:pt modelId="{1841DB31-0F7C-47C3-8561-2BCB62DD87D4}" type="pres">
      <dgm:prSet presAssocID="{B5987A73-55DC-410E-9A8C-09554F526E73}" presName="tx1" presStyleLbl="revTx" presStyleIdx="2" presStyleCnt="3"/>
      <dgm:spPr/>
      <dgm:t>
        <a:bodyPr/>
        <a:lstStyle/>
        <a:p>
          <a:endParaRPr lang="nl-NL"/>
        </a:p>
      </dgm:t>
    </dgm:pt>
    <dgm:pt modelId="{09319E18-9B6B-4E08-B480-8AFED664DC3F}" type="pres">
      <dgm:prSet presAssocID="{B5987A73-55DC-410E-9A8C-09554F526E73}" presName="vert1" presStyleCnt="0"/>
      <dgm:spPr/>
    </dgm:pt>
  </dgm:ptLst>
  <dgm:cxnLst>
    <dgm:cxn modelId="{9FC123CE-4558-4DF4-A98C-2E9CCD3769D3}" type="presOf" srcId="{B5987A73-55DC-410E-9A8C-09554F526E73}" destId="{1841DB31-0F7C-47C3-8561-2BCB62DD87D4}" srcOrd="0" destOrd="0" presId="urn:microsoft.com/office/officeart/2008/layout/LinedList"/>
    <dgm:cxn modelId="{02FD926F-E6ED-4B0D-BD2A-21B25453772F}" srcId="{17817D76-66F0-4CE8-9C34-13F84ECF2D9C}" destId="{47EFDDA8-EFC6-4DED-AD99-8ADCACF379EA}" srcOrd="0" destOrd="0" parTransId="{EA87D982-5019-4BFD-93AA-68ECBDC2CAB6}" sibTransId="{D6AAC66D-2D8F-42EB-B779-C74E0DC92382}"/>
    <dgm:cxn modelId="{66CD082D-11E2-44DB-958C-A4BF40551A32}" srcId="{17817D76-66F0-4CE8-9C34-13F84ECF2D9C}" destId="{B5987A73-55DC-410E-9A8C-09554F526E73}" srcOrd="2" destOrd="0" parTransId="{83AB796A-49D5-4B28-B071-4AD549F5AF94}" sibTransId="{607F839F-D1E5-41C4-8C85-77A9D0753ED4}"/>
    <dgm:cxn modelId="{CF33FAFC-F542-4F4C-AB5B-BFD37456DE88}" srcId="{17817D76-66F0-4CE8-9C34-13F84ECF2D9C}" destId="{3C48C022-923D-4F3D-AF06-E49926AC1C74}" srcOrd="1" destOrd="0" parTransId="{E5CEE9B7-36A6-492D-9D20-BB7FF57CDC07}" sibTransId="{D61A8B37-BDF1-4238-ADFF-45CB015D63E3}"/>
    <dgm:cxn modelId="{EE1BC867-9E91-4D57-8A14-A5E9A2B29708}" type="presOf" srcId="{3C48C022-923D-4F3D-AF06-E49926AC1C74}" destId="{E6917248-82D6-487F-84AB-EFCDEAF502C5}" srcOrd="0" destOrd="0" presId="urn:microsoft.com/office/officeart/2008/layout/LinedList"/>
    <dgm:cxn modelId="{0D2B17DB-8858-4608-949C-CE0C971958FC}" type="presOf" srcId="{17817D76-66F0-4CE8-9C34-13F84ECF2D9C}" destId="{CD503FF8-838D-40B2-828D-4A6C328E23C8}" srcOrd="0" destOrd="0" presId="urn:microsoft.com/office/officeart/2008/layout/LinedList"/>
    <dgm:cxn modelId="{1613551A-26B4-4FDE-A936-E50FAFB86F42}" type="presOf" srcId="{47EFDDA8-EFC6-4DED-AD99-8ADCACF379EA}" destId="{E025116A-8A84-4E6C-9DED-743D726F7EBD}" srcOrd="0" destOrd="0" presId="urn:microsoft.com/office/officeart/2008/layout/LinedList"/>
    <dgm:cxn modelId="{B29F91D5-56F8-4E3E-AB2A-BB97CA73DE65}" type="presParOf" srcId="{CD503FF8-838D-40B2-828D-4A6C328E23C8}" destId="{BC005018-FE30-4516-A1C3-E83B97725C42}" srcOrd="0" destOrd="0" presId="urn:microsoft.com/office/officeart/2008/layout/LinedList"/>
    <dgm:cxn modelId="{EABE8FC0-4EE5-4AED-A6E6-0592240B6DCA}" type="presParOf" srcId="{CD503FF8-838D-40B2-828D-4A6C328E23C8}" destId="{09414A2A-4A21-4F0D-A2B9-B476950458E9}" srcOrd="1" destOrd="0" presId="urn:microsoft.com/office/officeart/2008/layout/LinedList"/>
    <dgm:cxn modelId="{3EBBBC75-6C94-4948-B22E-47DA8A9B8561}" type="presParOf" srcId="{09414A2A-4A21-4F0D-A2B9-B476950458E9}" destId="{E025116A-8A84-4E6C-9DED-743D726F7EBD}" srcOrd="0" destOrd="0" presId="urn:microsoft.com/office/officeart/2008/layout/LinedList"/>
    <dgm:cxn modelId="{845E0D9F-4CEC-4A7C-AAB5-1D2BC48DE375}" type="presParOf" srcId="{09414A2A-4A21-4F0D-A2B9-B476950458E9}" destId="{D619FB97-A889-48E4-944B-B3D5CA78DE73}" srcOrd="1" destOrd="0" presId="urn:microsoft.com/office/officeart/2008/layout/LinedList"/>
    <dgm:cxn modelId="{C59DB938-2393-42DD-ABCB-2A6E131710D3}" type="presParOf" srcId="{CD503FF8-838D-40B2-828D-4A6C328E23C8}" destId="{027B24C7-ECA9-4D80-9901-B55F859CE401}" srcOrd="2" destOrd="0" presId="urn:microsoft.com/office/officeart/2008/layout/LinedList"/>
    <dgm:cxn modelId="{0845EA3F-86D8-48CC-88FC-DF6FF7B1CDA2}" type="presParOf" srcId="{CD503FF8-838D-40B2-828D-4A6C328E23C8}" destId="{68835D64-6A93-418B-B265-8EEC1221E55F}" srcOrd="3" destOrd="0" presId="urn:microsoft.com/office/officeart/2008/layout/LinedList"/>
    <dgm:cxn modelId="{C5F490CF-5756-4C26-B7B8-72FD263C87ED}" type="presParOf" srcId="{68835D64-6A93-418B-B265-8EEC1221E55F}" destId="{E6917248-82D6-487F-84AB-EFCDEAF502C5}" srcOrd="0" destOrd="0" presId="urn:microsoft.com/office/officeart/2008/layout/LinedList"/>
    <dgm:cxn modelId="{03664FFF-707C-41E2-A752-1240FF28F6B0}" type="presParOf" srcId="{68835D64-6A93-418B-B265-8EEC1221E55F}" destId="{8C292B41-0598-4ECA-8FD5-34602BB62568}" srcOrd="1" destOrd="0" presId="urn:microsoft.com/office/officeart/2008/layout/LinedList"/>
    <dgm:cxn modelId="{CC3F36B4-97A1-4EB7-BE50-AC6FF580124F}" type="presParOf" srcId="{CD503FF8-838D-40B2-828D-4A6C328E23C8}" destId="{74C64A58-E2C8-4911-96B2-C0A5EA3F377B}" srcOrd="4" destOrd="0" presId="urn:microsoft.com/office/officeart/2008/layout/LinedList"/>
    <dgm:cxn modelId="{2CCAB582-0F9D-44E4-AD9B-3F422DC3AA26}" type="presParOf" srcId="{CD503FF8-838D-40B2-828D-4A6C328E23C8}" destId="{648D827E-902D-46E7-9318-8C61C5E9F34B}" srcOrd="5" destOrd="0" presId="urn:microsoft.com/office/officeart/2008/layout/LinedList"/>
    <dgm:cxn modelId="{25A705F1-E19C-44EC-891D-EDA0BE0EA97D}" type="presParOf" srcId="{648D827E-902D-46E7-9318-8C61C5E9F34B}" destId="{1841DB31-0F7C-47C3-8561-2BCB62DD87D4}" srcOrd="0" destOrd="0" presId="urn:microsoft.com/office/officeart/2008/layout/LinedList"/>
    <dgm:cxn modelId="{9EE258BD-27C3-45B7-ACDE-CAB41DEFCD10}" type="presParOf" srcId="{648D827E-902D-46E7-9318-8C61C5E9F34B}" destId="{09319E18-9B6B-4E08-B480-8AFED664DC3F}"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E88912A0-B3E3-4B22-A90A-8F374B48D07B}" type="doc">
      <dgm:prSet loTypeId="urn:microsoft.com/office/officeart/2005/8/layout/vList5" loCatId="list" qsTypeId="urn:microsoft.com/office/officeart/2005/8/quickstyle/simple1" qsCatId="simple" csTypeId="urn:microsoft.com/office/officeart/2005/8/colors/colorful2" csCatId="colorful"/>
      <dgm:spPr/>
      <dgm:t>
        <a:bodyPr/>
        <a:lstStyle/>
        <a:p>
          <a:endParaRPr lang="en-US"/>
        </a:p>
      </dgm:t>
    </dgm:pt>
    <dgm:pt modelId="{4DF28445-F2C8-439D-9110-39B56C15A5A8}">
      <dgm:prSet/>
      <dgm:spPr/>
      <dgm:t>
        <a:bodyPr/>
        <a:lstStyle/>
        <a:p>
          <a:r>
            <a:rPr lang="nl-BE" dirty="0">
              <a:solidFill>
                <a:srgbClr val="002060"/>
              </a:solidFill>
            </a:rPr>
            <a:t>Veeleisendheid, perfectionisme of hoge normen </a:t>
          </a:r>
          <a:endParaRPr lang="en-US" dirty="0">
            <a:solidFill>
              <a:srgbClr val="002060"/>
            </a:solidFill>
          </a:endParaRPr>
        </a:p>
      </dgm:t>
    </dgm:pt>
    <dgm:pt modelId="{0C224893-982A-4280-80A8-36865466D729}" type="parTrans" cxnId="{5C250450-470A-44D6-AB32-DB32019D6BC5}">
      <dgm:prSet/>
      <dgm:spPr/>
      <dgm:t>
        <a:bodyPr/>
        <a:lstStyle/>
        <a:p>
          <a:endParaRPr lang="en-US"/>
        </a:p>
      </dgm:t>
    </dgm:pt>
    <dgm:pt modelId="{F49B1CD7-2B86-4FBC-A03D-D453C0C8CA4F}" type="sibTrans" cxnId="{5C250450-470A-44D6-AB32-DB32019D6BC5}">
      <dgm:prSet/>
      <dgm:spPr/>
      <dgm:t>
        <a:bodyPr/>
        <a:lstStyle/>
        <a:p>
          <a:endParaRPr lang="en-US"/>
        </a:p>
      </dgm:t>
    </dgm:pt>
    <dgm:pt modelId="{FE37699B-31BE-45E5-8790-38252B3F5A5F}">
      <dgm:prSet/>
      <dgm:spPr/>
      <dgm:t>
        <a:bodyPr/>
        <a:lstStyle/>
        <a:p>
          <a:r>
            <a:rPr lang="nl-BE" dirty="0">
              <a:solidFill>
                <a:srgbClr val="002060"/>
              </a:solidFill>
            </a:rPr>
            <a:t>negatieve impact op pijnbeleving en omgaan met pijn</a:t>
          </a:r>
          <a:endParaRPr lang="en-US" dirty="0">
            <a:solidFill>
              <a:srgbClr val="002060"/>
            </a:solidFill>
          </a:endParaRPr>
        </a:p>
      </dgm:t>
    </dgm:pt>
    <dgm:pt modelId="{00B311DA-0448-4BBB-9703-4CD03B4877E8}" type="parTrans" cxnId="{3BA178D2-1FFF-4480-86B3-F3DDE9561E15}">
      <dgm:prSet/>
      <dgm:spPr/>
      <dgm:t>
        <a:bodyPr/>
        <a:lstStyle/>
        <a:p>
          <a:endParaRPr lang="en-US"/>
        </a:p>
      </dgm:t>
    </dgm:pt>
    <dgm:pt modelId="{9BE6EA21-A944-4A8D-984A-A5BE4AD03731}" type="sibTrans" cxnId="{3BA178D2-1FFF-4480-86B3-F3DDE9561E15}">
      <dgm:prSet/>
      <dgm:spPr/>
      <dgm:t>
        <a:bodyPr/>
        <a:lstStyle/>
        <a:p>
          <a:endParaRPr lang="en-US"/>
        </a:p>
      </dgm:t>
    </dgm:pt>
    <dgm:pt modelId="{C397C788-2D27-42CF-9657-632998095BF4}">
      <dgm:prSet/>
      <dgm:spPr/>
      <dgm:t>
        <a:bodyPr/>
        <a:lstStyle/>
        <a:p>
          <a:r>
            <a:rPr lang="nl-BE">
              <a:solidFill>
                <a:srgbClr val="002060"/>
              </a:solidFill>
            </a:rPr>
            <a:t>meer moeite met aanpassen </a:t>
          </a:r>
          <a:endParaRPr lang="en-US">
            <a:solidFill>
              <a:srgbClr val="002060"/>
            </a:solidFill>
          </a:endParaRPr>
        </a:p>
      </dgm:t>
    </dgm:pt>
    <dgm:pt modelId="{718C1E70-EB50-40B3-8868-0BB1DE4B94EC}" type="parTrans" cxnId="{125641E8-79F2-4ED5-993F-57BC2B7BA075}">
      <dgm:prSet/>
      <dgm:spPr/>
      <dgm:t>
        <a:bodyPr/>
        <a:lstStyle/>
        <a:p>
          <a:endParaRPr lang="en-US"/>
        </a:p>
      </dgm:t>
    </dgm:pt>
    <dgm:pt modelId="{8BCCC7A6-7EDF-43BF-9EC1-7886A737B440}" type="sibTrans" cxnId="{125641E8-79F2-4ED5-993F-57BC2B7BA075}">
      <dgm:prSet/>
      <dgm:spPr/>
      <dgm:t>
        <a:bodyPr/>
        <a:lstStyle/>
        <a:p>
          <a:endParaRPr lang="en-US"/>
        </a:p>
      </dgm:t>
    </dgm:pt>
    <dgm:pt modelId="{20AC6868-7BD5-4E35-9382-65DE8A2FC8A4}">
      <dgm:prSet/>
      <dgm:spPr/>
      <dgm:t>
        <a:bodyPr/>
        <a:lstStyle/>
        <a:p>
          <a:r>
            <a:rPr lang="nl-BE">
              <a:solidFill>
                <a:srgbClr val="002060"/>
              </a:solidFill>
            </a:rPr>
            <a:t>minder acceptatie</a:t>
          </a:r>
          <a:endParaRPr lang="en-US">
            <a:solidFill>
              <a:srgbClr val="002060"/>
            </a:solidFill>
          </a:endParaRPr>
        </a:p>
      </dgm:t>
    </dgm:pt>
    <dgm:pt modelId="{2BE1E9CD-3AEF-4106-9046-C0C603343694}" type="parTrans" cxnId="{B6337819-772A-41BA-9AB6-8A75FCD0499D}">
      <dgm:prSet/>
      <dgm:spPr/>
      <dgm:t>
        <a:bodyPr/>
        <a:lstStyle/>
        <a:p>
          <a:endParaRPr lang="en-US"/>
        </a:p>
      </dgm:t>
    </dgm:pt>
    <dgm:pt modelId="{F703B36F-AD32-477A-BB4E-17F8664161E2}" type="sibTrans" cxnId="{B6337819-772A-41BA-9AB6-8A75FCD0499D}">
      <dgm:prSet/>
      <dgm:spPr/>
      <dgm:t>
        <a:bodyPr/>
        <a:lstStyle/>
        <a:p>
          <a:endParaRPr lang="en-US"/>
        </a:p>
      </dgm:t>
    </dgm:pt>
    <dgm:pt modelId="{BD553D1E-0D91-4D0D-B992-1AABAACFDBDE}">
      <dgm:prSet/>
      <dgm:spPr/>
      <dgm:t>
        <a:bodyPr/>
        <a:lstStyle/>
        <a:p>
          <a:r>
            <a:rPr lang="nl-BE">
              <a:solidFill>
                <a:srgbClr val="002060"/>
              </a:solidFill>
            </a:rPr>
            <a:t>Geen rekening houden met de signalen in je lichaam</a:t>
          </a:r>
          <a:endParaRPr lang="en-US">
            <a:solidFill>
              <a:srgbClr val="002060"/>
            </a:solidFill>
          </a:endParaRPr>
        </a:p>
      </dgm:t>
    </dgm:pt>
    <dgm:pt modelId="{A3267046-4DAE-490E-8D90-06FE17D318FA}" type="parTrans" cxnId="{8B2DCE17-7742-4225-B027-7F91B3DA8456}">
      <dgm:prSet/>
      <dgm:spPr/>
      <dgm:t>
        <a:bodyPr/>
        <a:lstStyle/>
        <a:p>
          <a:endParaRPr lang="en-US"/>
        </a:p>
      </dgm:t>
    </dgm:pt>
    <dgm:pt modelId="{74B43F4C-F12E-42FC-AE13-008C9AF80B92}" type="sibTrans" cxnId="{8B2DCE17-7742-4225-B027-7F91B3DA8456}">
      <dgm:prSet/>
      <dgm:spPr/>
      <dgm:t>
        <a:bodyPr/>
        <a:lstStyle/>
        <a:p>
          <a:endParaRPr lang="en-US"/>
        </a:p>
      </dgm:t>
    </dgm:pt>
    <dgm:pt modelId="{1FF22E0E-AC94-4DAF-B777-6B5C54D00507}">
      <dgm:prSet/>
      <dgm:spPr/>
      <dgm:t>
        <a:bodyPr/>
        <a:lstStyle/>
        <a:p>
          <a:r>
            <a:rPr lang="nl-BE">
              <a:solidFill>
                <a:srgbClr val="002060"/>
              </a:solidFill>
            </a:rPr>
            <a:t>over de grens gaan</a:t>
          </a:r>
          <a:endParaRPr lang="en-US">
            <a:solidFill>
              <a:srgbClr val="002060"/>
            </a:solidFill>
          </a:endParaRPr>
        </a:p>
      </dgm:t>
    </dgm:pt>
    <dgm:pt modelId="{67CF6BF2-5482-461A-974F-26A9BE12B624}" type="parTrans" cxnId="{F65A74F6-537B-4FDE-85F7-89F86035E309}">
      <dgm:prSet/>
      <dgm:spPr/>
      <dgm:t>
        <a:bodyPr/>
        <a:lstStyle/>
        <a:p>
          <a:endParaRPr lang="en-US"/>
        </a:p>
      </dgm:t>
    </dgm:pt>
    <dgm:pt modelId="{CC187B25-B3E0-41F4-AB22-76E201A4FC38}" type="sibTrans" cxnId="{F65A74F6-537B-4FDE-85F7-89F86035E309}">
      <dgm:prSet/>
      <dgm:spPr/>
      <dgm:t>
        <a:bodyPr/>
        <a:lstStyle/>
        <a:p>
          <a:endParaRPr lang="en-US"/>
        </a:p>
      </dgm:t>
    </dgm:pt>
    <dgm:pt modelId="{79F057BB-3DD8-470E-881F-4B98523D8DE2}">
      <dgm:prSet/>
      <dgm:spPr/>
      <dgm:t>
        <a:bodyPr/>
        <a:lstStyle/>
        <a:p>
          <a:r>
            <a:rPr lang="nl-BE">
              <a:solidFill>
                <a:srgbClr val="002060"/>
              </a:solidFill>
            </a:rPr>
            <a:t>Te veel rekening houden met de signalen in je lichaam</a:t>
          </a:r>
          <a:endParaRPr lang="en-US">
            <a:solidFill>
              <a:srgbClr val="002060"/>
            </a:solidFill>
          </a:endParaRPr>
        </a:p>
      </dgm:t>
    </dgm:pt>
    <dgm:pt modelId="{FA6CAD13-C04E-4B01-9564-35C3FB87E05F}" type="parTrans" cxnId="{58DA235E-45AA-4B2D-86CD-EB8EDA1DA127}">
      <dgm:prSet/>
      <dgm:spPr/>
      <dgm:t>
        <a:bodyPr/>
        <a:lstStyle/>
        <a:p>
          <a:endParaRPr lang="en-US"/>
        </a:p>
      </dgm:t>
    </dgm:pt>
    <dgm:pt modelId="{B30F59DA-2B64-4488-A00F-CEE9BA7D33F3}" type="sibTrans" cxnId="{58DA235E-45AA-4B2D-86CD-EB8EDA1DA127}">
      <dgm:prSet/>
      <dgm:spPr/>
      <dgm:t>
        <a:bodyPr/>
        <a:lstStyle/>
        <a:p>
          <a:endParaRPr lang="en-US"/>
        </a:p>
      </dgm:t>
    </dgm:pt>
    <dgm:pt modelId="{102353F1-BB79-4010-A9E0-03B121E7692E}">
      <dgm:prSet/>
      <dgm:spPr/>
      <dgm:t>
        <a:bodyPr/>
        <a:lstStyle/>
        <a:p>
          <a:r>
            <a:rPr lang="nl-BE">
              <a:solidFill>
                <a:srgbClr val="002060"/>
              </a:solidFill>
            </a:rPr>
            <a:t>amper bewegen vanuit angst voor schade </a:t>
          </a:r>
          <a:endParaRPr lang="en-US">
            <a:solidFill>
              <a:srgbClr val="002060"/>
            </a:solidFill>
          </a:endParaRPr>
        </a:p>
      </dgm:t>
    </dgm:pt>
    <dgm:pt modelId="{BBDE89BE-CFAB-4C0E-B801-D38D459F9EE7}" type="parTrans" cxnId="{08148EE5-539B-43A8-BF27-79133A2761A1}">
      <dgm:prSet/>
      <dgm:spPr/>
      <dgm:t>
        <a:bodyPr/>
        <a:lstStyle/>
        <a:p>
          <a:endParaRPr lang="en-US"/>
        </a:p>
      </dgm:t>
    </dgm:pt>
    <dgm:pt modelId="{D8DDDBDF-EE57-4D5E-9546-2D497FA8234D}" type="sibTrans" cxnId="{08148EE5-539B-43A8-BF27-79133A2761A1}">
      <dgm:prSet/>
      <dgm:spPr/>
      <dgm:t>
        <a:bodyPr/>
        <a:lstStyle/>
        <a:p>
          <a:endParaRPr lang="en-US"/>
        </a:p>
      </dgm:t>
    </dgm:pt>
    <dgm:pt modelId="{3891AFD8-DA45-42AF-979D-AC1FF8CA8CC1}">
      <dgm:prSet/>
      <dgm:spPr/>
      <dgm:t>
        <a:bodyPr/>
        <a:lstStyle/>
        <a:p>
          <a:r>
            <a:rPr lang="nl-BE">
              <a:solidFill>
                <a:srgbClr val="002060"/>
              </a:solidFill>
            </a:rPr>
            <a:t>Meer weten over je persoonlijkheid? </a:t>
          </a:r>
          <a:endParaRPr lang="en-US">
            <a:solidFill>
              <a:srgbClr val="002060"/>
            </a:solidFill>
          </a:endParaRPr>
        </a:p>
      </dgm:t>
    </dgm:pt>
    <dgm:pt modelId="{847ADBBB-0789-4AB5-AFF6-6E932951713F}" type="parTrans" cxnId="{99727D95-C917-4859-8280-0FD13C8B7732}">
      <dgm:prSet/>
      <dgm:spPr/>
      <dgm:t>
        <a:bodyPr/>
        <a:lstStyle/>
        <a:p>
          <a:endParaRPr lang="en-US"/>
        </a:p>
      </dgm:t>
    </dgm:pt>
    <dgm:pt modelId="{647C0286-F379-470C-95F6-0A0646B9515F}" type="sibTrans" cxnId="{99727D95-C917-4859-8280-0FD13C8B7732}">
      <dgm:prSet/>
      <dgm:spPr/>
      <dgm:t>
        <a:bodyPr/>
        <a:lstStyle/>
        <a:p>
          <a:endParaRPr lang="en-US"/>
        </a:p>
      </dgm:t>
    </dgm:pt>
    <dgm:pt modelId="{DB9EB9BA-E790-4CCA-8683-0E727871F8F4}">
      <dgm:prSet/>
      <dgm:spPr/>
      <dgm:t>
        <a:bodyPr/>
        <a:lstStyle/>
        <a:p>
          <a:r>
            <a:rPr lang="nl-NL" dirty="0">
              <a:solidFill>
                <a:srgbClr val="002060"/>
              </a:solidFill>
            </a:rPr>
            <a:t>Boekentip: Leven in je leven (leer de valkuilen in je leven herkennen); </a:t>
          </a:r>
          <a:r>
            <a:rPr lang="nl-BE" dirty="0">
              <a:solidFill>
                <a:srgbClr val="002060"/>
              </a:solidFill>
            </a:rPr>
            <a:t>Auteur: J. Young en J. </a:t>
          </a:r>
          <a:r>
            <a:rPr lang="nl-BE" dirty="0" err="1">
              <a:solidFill>
                <a:srgbClr val="002060"/>
              </a:solidFill>
            </a:rPr>
            <a:t>Klosko</a:t>
          </a:r>
          <a:r>
            <a:rPr lang="nl-BE" dirty="0">
              <a:solidFill>
                <a:srgbClr val="002060"/>
              </a:solidFill>
            </a:rPr>
            <a:t>  </a:t>
          </a:r>
          <a:endParaRPr lang="en-US" dirty="0">
            <a:solidFill>
              <a:srgbClr val="002060"/>
            </a:solidFill>
          </a:endParaRPr>
        </a:p>
      </dgm:t>
    </dgm:pt>
    <dgm:pt modelId="{7E4295F5-6A86-412A-99DC-775C957DB661}" type="parTrans" cxnId="{7C2EBBDC-AC22-4B8C-A767-27A8BE2C9B35}">
      <dgm:prSet/>
      <dgm:spPr/>
      <dgm:t>
        <a:bodyPr/>
        <a:lstStyle/>
        <a:p>
          <a:endParaRPr lang="en-US"/>
        </a:p>
      </dgm:t>
    </dgm:pt>
    <dgm:pt modelId="{D788291F-A6DF-435F-A2F4-3FD34A3352BE}" type="sibTrans" cxnId="{7C2EBBDC-AC22-4B8C-A767-27A8BE2C9B35}">
      <dgm:prSet/>
      <dgm:spPr/>
      <dgm:t>
        <a:bodyPr/>
        <a:lstStyle/>
        <a:p>
          <a:endParaRPr lang="en-US"/>
        </a:p>
      </dgm:t>
    </dgm:pt>
    <dgm:pt modelId="{9BDE24EE-8C2B-4019-B7B6-2472AA3E1418}" type="pres">
      <dgm:prSet presAssocID="{E88912A0-B3E3-4B22-A90A-8F374B48D07B}" presName="Name0" presStyleCnt="0">
        <dgm:presLayoutVars>
          <dgm:dir/>
          <dgm:animLvl val="lvl"/>
          <dgm:resizeHandles val="exact"/>
        </dgm:presLayoutVars>
      </dgm:prSet>
      <dgm:spPr/>
      <dgm:t>
        <a:bodyPr/>
        <a:lstStyle/>
        <a:p>
          <a:endParaRPr lang="nl-NL"/>
        </a:p>
      </dgm:t>
    </dgm:pt>
    <dgm:pt modelId="{2E265C7B-08CE-442A-848E-CB8A7D9B59B4}" type="pres">
      <dgm:prSet presAssocID="{4DF28445-F2C8-439D-9110-39B56C15A5A8}" presName="linNode" presStyleCnt="0"/>
      <dgm:spPr/>
    </dgm:pt>
    <dgm:pt modelId="{D3262DBD-C085-4229-942D-936021AA7F96}" type="pres">
      <dgm:prSet presAssocID="{4DF28445-F2C8-439D-9110-39B56C15A5A8}" presName="parentText" presStyleLbl="node1" presStyleIdx="0" presStyleCnt="4" custLinFactNeighborX="-530" custLinFactNeighborY="-824">
        <dgm:presLayoutVars>
          <dgm:chMax val="1"/>
          <dgm:bulletEnabled val="1"/>
        </dgm:presLayoutVars>
      </dgm:prSet>
      <dgm:spPr/>
      <dgm:t>
        <a:bodyPr/>
        <a:lstStyle/>
        <a:p>
          <a:endParaRPr lang="nl-NL"/>
        </a:p>
      </dgm:t>
    </dgm:pt>
    <dgm:pt modelId="{FD9C18AE-620B-4026-9EAD-281FEF43BFFB}" type="pres">
      <dgm:prSet presAssocID="{4DF28445-F2C8-439D-9110-39B56C15A5A8}" presName="descendantText" presStyleLbl="alignAccFollowNode1" presStyleIdx="0" presStyleCnt="4">
        <dgm:presLayoutVars>
          <dgm:bulletEnabled val="1"/>
        </dgm:presLayoutVars>
      </dgm:prSet>
      <dgm:spPr/>
      <dgm:t>
        <a:bodyPr/>
        <a:lstStyle/>
        <a:p>
          <a:endParaRPr lang="nl-NL"/>
        </a:p>
      </dgm:t>
    </dgm:pt>
    <dgm:pt modelId="{6AD13A68-424B-4747-8CD0-F6B3DA11658E}" type="pres">
      <dgm:prSet presAssocID="{F49B1CD7-2B86-4FBC-A03D-D453C0C8CA4F}" presName="sp" presStyleCnt="0"/>
      <dgm:spPr/>
    </dgm:pt>
    <dgm:pt modelId="{AB5FFF2E-293C-4C9B-9BE0-D2DFE2D4470A}" type="pres">
      <dgm:prSet presAssocID="{BD553D1E-0D91-4D0D-B992-1AABAACFDBDE}" presName="linNode" presStyleCnt="0"/>
      <dgm:spPr/>
    </dgm:pt>
    <dgm:pt modelId="{57BD178A-74D9-4CD4-9610-D39B402CF5AB}" type="pres">
      <dgm:prSet presAssocID="{BD553D1E-0D91-4D0D-B992-1AABAACFDBDE}" presName="parentText" presStyleLbl="node1" presStyleIdx="1" presStyleCnt="4">
        <dgm:presLayoutVars>
          <dgm:chMax val="1"/>
          <dgm:bulletEnabled val="1"/>
        </dgm:presLayoutVars>
      </dgm:prSet>
      <dgm:spPr/>
      <dgm:t>
        <a:bodyPr/>
        <a:lstStyle/>
        <a:p>
          <a:endParaRPr lang="nl-NL"/>
        </a:p>
      </dgm:t>
    </dgm:pt>
    <dgm:pt modelId="{D83C094B-E2F7-4906-9B78-92B5FCEF8CB8}" type="pres">
      <dgm:prSet presAssocID="{BD553D1E-0D91-4D0D-B992-1AABAACFDBDE}" presName="descendantText" presStyleLbl="alignAccFollowNode1" presStyleIdx="1" presStyleCnt="4">
        <dgm:presLayoutVars>
          <dgm:bulletEnabled val="1"/>
        </dgm:presLayoutVars>
      </dgm:prSet>
      <dgm:spPr/>
      <dgm:t>
        <a:bodyPr/>
        <a:lstStyle/>
        <a:p>
          <a:endParaRPr lang="nl-NL"/>
        </a:p>
      </dgm:t>
    </dgm:pt>
    <dgm:pt modelId="{FF7C7193-19EA-4EC2-8C4C-0ED3DD4F8978}" type="pres">
      <dgm:prSet presAssocID="{74B43F4C-F12E-42FC-AE13-008C9AF80B92}" presName="sp" presStyleCnt="0"/>
      <dgm:spPr/>
    </dgm:pt>
    <dgm:pt modelId="{C577E45B-6CAF-42E6-BA2D-1A595D113EE4}" type="pres">
      <dgm:prSet presAssocID="{79F057BB-3DD8-470E-881F-4B98523D8DE2}" presName="linNode" presStyleCnt="0"/>
      <dgm:spPr/>
    </dgm:pt>
    <dgm:pt modelId="{C8FFCA2C-A395-45E5-A574-52B2718976C6}" type="pres">
      <dgm:prSet presAssocID="{79F057BB-3DD8-470E-881F-4B98523D8DE2}" presName="parentText" presStyleLbl="node1" presStyleIdx="2" presStyleCnt="4">
        <dgm:presLayoutVars>
          <dgm:chMax val="1"/>
          <dgm:bulletEnabled val="1"/>
        </dgm:presLayoutVars>
      </dgm:prSet>
      <dgm:spPr/>
      <dgm:t>
        <a:bodyPr/>
        <a:lstStyle/>
        <a:p>
          <a:endParaRPr lang="nl-NL"/>
        </a:p>
      </dgm:t>
    </dgm:pt>
    <dgm:pt modelId="{12AE645F-1B89-4EF9-A67C-9E73B7944175}" type="pres">
      <dgm:prSet presAssocID="{79F057BB-3DD8-470E-881F-4B98523D8DE2}" presName="descendantText" presStyleLbl="alignAccFollowNode1" presStyleIdx="2" presStyleCnt="4">
        <dgm:presLayoutVars>
          <dgm:bulletEnabled val="1"/>
        </dgm:presLayoutVars>
      </dgm:prSet>
      <dgm:spPr/>
      <dgm:t>
        <a:bodyPr/>
        <a:lstStyle/>
        <a:p>
          <a:endParaRPr lang="nl-NL"/>
        </a:p>
      </dgm:t>
    </dgm:pt>
    <dgm:pt modelId="{F9E61F9E-CCF7-4327-AD18-87648EF22AA8}" type="pres">
      <dgm:prSet presAssocID="{B30F59DA-2B64-4488-A00F-CEE9BA7D33F3}" presName="sp" presStyleCnt="0"/>
      <dgm:spPr/>
    </dgm:pt>
    <dgm:pt modelId="{F8DF892E-1C06-48F8-BD1C-51E5D4D7A861}" type="pres">
      <dgm:prSet presAssocID="{3891AFD8-DA45-42AF-979D-AC1FF8CA8CC1}" presName="linNode" presStyleCnt="0"/>
      <dgm:spPr/>
    </dgm:pt>
    <dgm:pt modelId="{57B4BDE6-B3F8-4581-938C-9B933AAF407D}" type="pres">
      <dgm:prSet presAssocID="{3891AFD8-DA45-42AF-979D-AC1FF8CA8CC1}" presName="parentText" presStyleLbl="node1" presStyleIdx="3" presStyleCnt="4">
        <dgm:presLayoutVars>
          <dgm:chMax val="1"/>
          <dgm:bulletEnabled val="1"/>
        </dgm:presLayoutVars>
      </dgm:prSet>
      <dgm:spPr/>
      <dgm:t>
        <a:bodyPr/>
        <a:lstStyle/>
        <a:p>
          <a:endParaRPr lang="nl-NL"/>
        </a:p>
      </dgm:t>
    </dgm:pt>
    <dgm:pt modelId="{3CE5D2B0-6950-429E-B321-F64450BBAA87}" type="pres">
      <dgm:prSet presAssocID="{3891AFD8-DA45-42AF-979D-AC1FF8CA8CC1}" presName="descendantText" presStyleLbl="alignAccFollowNode1" presStyleIdx="3" presStyleCnt="4">
        <dgm:presLayoutVars>
          <dgm:bulletEnabled val="1"/>
        </dgm:presLayoutVars>
      </dgm:prSet>
      <dgm:spPr/>
      <dgm:t>
        <a:bodyPr/>
        <a:lstStyle/>
        <a:p>
          <a:endParaRPr lang="nl-NL"/>
        </a:p>
      </dgm:t>
    </dgm:pt>
  </dgm:ptLst>
  <dgm:cxnLst>
    <dgm:cxn modelId="{5C250450-470A-44D6-AB32-DB32019D6BC5}" srcId="{E88912A0-B3E3-4B22-A90A-8F374B48D07B}" destId="{4DF28445-F2C8-439D-9110-39B56C15A5A8}" srcOrd="0" destOrd="0" parTransId="{0C224893-982A-4280-80A8-36865466D729}" sibTransId="{F49B1CD7-2B86-4FBC-A03D-D453C0C8CA4F}"/>
    <dgm:cxn modelId="{125641E8-79F2-4ED5-993F-57BC2B7BA075}" srcId="{4DF28445-F2C8-439D-9110-39B56C15A5A8}" destId="{C397C788-2D27-42CF-9657-632998095BF4}" srcOrd="1" destOrd="0" parTransId="{718C1E70-EB50-40B3-8868-0BB1DE4B94EC}" sibTransId="{8BCCC7A6-7EDF-43BF-9EC1-7886A737B440}"/>
    <dgm:cxn modelId="{438DD058-9815-4361-A464-F1BED116E146}" type="presOf" srcId="{C397C788-2D27-42CF-9657-632998095BF4}" destId="{FD9C18AE-620B-4026-9EAD-281FEF43BFFB}" srcOrd="0" destOrd="1" presId="urn:microsoft.com/office/officeart/2005/8/layout/vList5"/>
    <dgm:cxn modelId="{08148EE5-539B-43A8-BF27-79133A2761A1}" srcId="{79F057BB-3DD8-470E-881F-4B98523D8DE2}" destId="{102353F1-BB79-4010-A9E0-03B121E7692E}" srcOrd="0" destOrd="0" parTransId="{BBDE89BE-CFAB-4C0E-B801-D38D459F9EE7}" sibTransId="{D8DDDBDF-EE57-4D5E-9546-2D497FA8234D}"/>
    <dgm:cxn modelId="{058F0B0B-2C5C-427D-8160-E2D8D21186A4}" type="presOf" srcId="{1FF22E0E-AC94-4DAF-B777-6B5C54D00507}" destId="{D83C094B-E2F7-4906-9B78-92B5FCEF8CB8}" srcOrd="0" destOrd="0" presId="urn:microsoft.com/office/officeart/2005/8/layout/vList5"/>
    <dgm:cxn modelId="{DF22D1B4-959F-43FF-983B-2FA31613A1D0}" type="presOf" srcId="{BD553D1E-0D91-4D0D-B992-1AABAACFDBDE}" destId="{57BD178A-74D9-4CD4-9610-D39B402CF5AB}" srcOrd="0" destOrd="0" presId="urn:microsoft.com/office/officeart/2005/8/layout/vList5"/>
    <dgm:cxn modelId="{8B2DCE17-7742-4225-B027-7F91B3DA8456}" srcId="{E88912A0-B3E3-4B22-A90A-8F374B48D07B}" destId="{BD553D1E-0D91-4D0D-B992-1AABAACFDBDE}" srcOrd="1" destOrd="0" parTransId="{A3267046-4DAE-490E-8D90-06FE17D318FA}" sibTransId="{74B43F4C-F12E-42FC-AE13-008C9AF80B92}"/>
    <dgm:cxn modelId="{3BA178D2-1FFF-4480-86B3-F3DDE9561E15}" srcId="{4DF28445-F2C8-439D-9110-39B56C15A5A8}" destId="{FE37699B-31BE-45E5-8790-38252B3F5A5F}" srcOrd="0" destOrd="0" parTransId="{00B311DA-0448-4BBB-9703-4CD03B4877E8}" sibTransId="{9BE6EA21-A944-4A8D-984A-A5BE4AD03731}"/>
    <dgm:cxn modelId="{F1AD81AF-ED86-4AE3-AEE6-8208C2E18751}" type="presOf" srcId="{102353F1-BB79-4010-A9E0-03B121E7692E}" destId="{12AE645F-1B89-4EF9-A67C-9E73B7944175}" srcOrd="0" destOrd="0" presId="urn:microsoft.com/office/officeart/2005/8/layout/vList5"/>
    <dgm:cxn modelId="{965B681C-50C0-4ECE-930D-6D0D731427F5}" type="presOf" srcId="{FE37699B-31BE-45E5-8790-38252B3F5A5F}" destId="{FD9C18AE-620B-4026-9EAD-281FEF43BFFB}" srcOrd="0" destOrd="0" presId="urn:microsoft.com/office/officeart/2005/8/layout/vList5"/>
    <dgm:cxn modelId="{EBC5804C-5B4C-4B76-BB5A-A15D067DBCDD}" type="presOf" srcId="{4DF28445-F2C8-439D-9110-39B56C15A5A8}" destId="{D3262DBD-C085-4229-942D-936021AA7F96}" srcOrd="0" destOrd="0" presId="urn:microsoft.com/office/officeart/2005/8/layout/vList5"/>
    <dgm:cxn modelId="{A6C425A4-17D3-470C-A7F4-CD5AA925A8F9}" type="presOf" srcId="{DB9EB9BA-E790-4CCA-8683-0E727871F8F4}" destId="{3CE5D2B0-6950-429E-B321-F64450BBAA87}" srcOrd="0" destOrd="0" presId="urn:microsoft.com/office/officeart/2005/8/layout/vList5"/>
    <dgm:cxn modelId="{58DA235E-45AA-4B2D-86CD-EB8EDA1DA127}" srcId="{E88912A0-B3E3-4B22-A90A-8F374B48D07B}" destId="{79F057BB-3DD8-470E-881F-4B98523D8DE2}" srcOrd="2" destOrd="0" parTransId="{FA6CAD13-C04E-4B01-9564-35C3FB87E05F}" sibTransId="{B30F59DA-2B64-4488-A00F-CEE9BA7D33F3}"/>
    <dgm:cxn modelId="{D668666A-F165-4580-991D-B05E8AE6A972}" type="presOf" srcId="{E88912A0-B3E3-4B22-A90A-8F374B48D07B}" destId="{9BDE24EE-8C2B-4019-B7B6-2472AA3E1418}" srcOrd="0" destOrd="0" presId="urn:microsoft.com/office/officeart/2005/8/layout/vList5"/>
    <dgm:cxn modelId="{7C2EBBDC-AC22-4B8C-A767-27A8BE2C9B35}" srcId="{3891AFD8-DA45-42AF-979D-AC1FF8CA8CC1}" destId="{DB9EB9BA-E790-4CCA-8683-0E727871F8F4}" srcOrd="0" destOrd="0" parTransId="{7E4295F5-6A86-412A-99DC-775C957DB661}" sibTransId="{D788291F-A6DF-435F-A2F4-3FD34A3352BE}"/>
    <dgm:cxn modelId="{4EE061FB-3DF5-4F82-89B8-2D101288581B}" type="presOf" srcId="{20AC6868-7BD5-4E35-9382-65DE8A2FC8A4}" destId="{FD9C18AE-620B-4026-9EAD-281FEF43BFFB}" srcOrd="0" destOrd="2" presId="urn:microsoft.com/office/officeart/2005/8/layout/vList5"/>
    <dgm:cxn modelId="{99727D95-C917-4859-8280-0FD13C8B7732}" srcId="{E88912A0-B3E3-4B22-A90A-8F374B48D07B}" destId="{3891AFD8-DA45-42AF-979D-AC1FF8CA8CC1}" srcOrd="3" destOrd="0" parTransId="{847ADBBB-0789-4AB5-AFF6-6E932951713F}" sibTransId="{647C0286-F379-470C-95F6-0A0646B9515F}"/>
    <dgm:cxn modelId="{C15EDB33-273E-4FD2-B7A0-EF8FDCF7543E}" type="presOf" srcId="{3891AFD8-DA45-42AF-979D-AC1FF8CA8CC1}" destId="{57B4BDE6-B3F8-4581-938C-9B933AAF407D}" srcOrd="0" destOrd="0" presId="urn:microsoft.com/office/officeart/2005/8/layout/vList5"/>
    <dgm:cxn modelId="{B6337819-772A-41BA-9AB6-8A75FCD0499D}" srcId="{4DF28445-F2C8-439D-9110-39B56C15A5A8}" destId="{20AC6868-7BD5-4E35-9382-65DE8A2FC8A4}" srcOrd="2" destOrd="0" parTransId="{2BE1E9CD-3AEF-4106-9046-C0C603343694}" sibTransId="{F703B36F-AD32-477A-BB4E-17F8664161E2}"/>
    <dgm:cxn modelId="{F65A74F6-537B-4FDE-85F7-89F86035E309}" srcId="{BD553D1E-0D91-4D0D-B992-1AABAACFDBDE}" destId="{1FF22E0E-AC94-4DAF-B777-6B5C54D00507}" srcOrd="0" destOrd="0" parTransId="{67CF6BF2-5482-461A-974F-26A9BE12B624}" sibTransId="{CC187B25-B3E0-41F4-AB22-76E201A4FC38}"/>
    <dgm:cxn modelId="{5DBE5BFA-7E66-4642-86C9-41EEB16D5214}" type="presOf" srcId="{79F057BB-3DD8-470E-881F-4B98523D8DE2}" destId="{C8FFCA2C-A395-45E5-A574-52B2718976C6}" srcOrd="0" destOrd="0" presId="urn:microsoft.com/office/officeart/2005/8/layout/vList5"/>
    <dgm:cxn modelId="{2593C824-7E57-45D3-AE6E-F6D8041271A4}" type="presParOf" srcId="{9BDE24EE-8C2B-4019-B7B6-2472AA3E1418}" destId="{2E265C7B-08CE-442A-848E-CB8A7D9B59B4}" srcOrd="0" destOrd="0" presId="urn:microsoft.com/office/officeart/2005/8/layout/vList5"/>
    <dgm:cxn modelId="{FFD8927B-6DEF-4B39-B268-D0FEE56A59E0}" type="presParOf" srcId="{2E265C7B-08CE-442A-848E-CB8A7D9B59B4}" destId="{D3262DBD-C085-4229-942D-936021AA7F96}" srcOrd="0" destOrd="0" presId="urn:microsoft.com/office/officeart/2005/8/layout/vList5"/>
    <dgm:cxn modelId="{3E059FDA-E243-45B8-B2EB-72D68B64E6EF}" type="presParOf" srcId="{2E265C7B-08CE-442A-848E-CB8A7D9B59B4}" destId="{FD9C18AE-620B-4026-9EAD-281FEF43BFFB}" srcOrd="1" destOrd="0" presId="urn:microsoft.com/office/officeart/2005/8/layout/vList5"/>
    <dgm:cxn modelId="{21D04644-EDAE-4D84-ACE7-120528AC7247}" type="presParOf" srcId="{9BDE24EE-8C2B-4019-B7B6-2472AA3E1418}" destId="{6AD13A68-424B-4747-8CD0-F6B3DA11658E}" srcOrd="1" destOrd="0" presId="urn:microsoft.com/office/officeart/2005/8/layout/vList5"/>
    <dgm:cxn modelId="{B63C9110-B5E4-473B-B93F-7A4C94432DC2}" type="presParOf" srcId="{9BDE24EE-8C2B-4019-B7B6-2472AA3E1418}" destId="{AB5FFF2E-293C-4C9B-9BE0-D2DFE2D4470A}" srcOrd="2" destOrd="0" presId="urn:microsoft.com/office/officeart/2005/8/layout/vList5"/>
    <dgm:cxn modelId="{0B20D53C-4151-4207-BC04-8DCA58F79EF2}" type="presParOf" srcId="{AB5FFF2E-293C-4C9B-9BE0-D2DFE2D4470A}" destId="{57BD178A-74D9-4CD4-9610-D39B402CF5AB}" srcOrd="0" destOrd="0" presId="urn:microsoft.com/office/officeart/2005/8/layout/vList5"/>
    <dgm:cxn modelId="{075BE383-895A-47C5-9526-C5FEB6594497}" type="presParOf" srcId="{AB5FFF2E-293C-4C9B-9BE0-D2DFE2D4470A}" destId="{D83C094B-E2F7-4906-9B78-92B5FCEF8CB8}" srcOrd="1" destOrd="0" presId="urn:microsoft.com/office/officeart/2005/8/layout/vList5"/>
    <dgm:cxn modelId="{65890370-1C1E-42E1-A9E2-E7AEB13C092A}" type="presParOf" srcId="{9BDE24EE-8C2B-4019-B7B6-2472AA3E1418}" destId="{FF7C7193-19EA-4EC2-8C4C-0ED3DD4F8978}" srcOrd="3" destOrd="0" presId="urn:microsoft.com/office/officeart/2005/8/layout/vList5"/>
    <dgm:cxn modelId="{05DAEC07-4336-4E61-8D4B-B88CA84057A1}" type="presParOf" srcId="{9BDE24EE-8C2B-4019-B7B6-2472AA3E1418}" destId="{C577E45B-6CAF-42E6-BA2D-1A595D113EE4}" srcOrd="4" destOrd="0" presId="urn:microsoft.com/office/officeart/2005/8/layout/vList5"/>
    <dgm:cxn modelId="{ACF825B1-216F-4E31-AAD6-CB5FDD4D4C2F}" type="presParOf" srcId="{C577E45B-6CAF-42E6-BA2D-1A595D113EE4}" destId="{C8FFCA2C-A395-45E5-A574-52B2718976C6}" srcOrd="0" destOrd="0" presId="urn:microsoft.com/office/officeart/2005/8/layout/vList5"/>
    <dgm:cxn modelId="{563A1F39-6EE4-49C9-B588-7D1DDE666258}" type="presParOf" srcId="{C577E45B-6CAF-42E6-BA2D-1A595D113EE4}" destId="{12AE645F-1B89-4EF9-A67C-9E73B7944175}" srcOrd="1" destOrd="0" presId="urn:microsoft.com/office/officeart/2005/8/layout/vList5"/>
    <dgm:cxn modelId="{873CE5E3-FBC7-4827-ACCB-E1C08DE37FAE}" type="presParOf" srcId="{9BDE24EE-8C2B-4019-B7B6-2472AA3E1418}" destId="{F9E61F9E-CCF7-4327-AD18-87648EF22AA8}" srcOrd="5" destOrd="0" presId="urn:microsoft.com/office/officeart/2005/8/layout/vList5"/>
    <dgm:cxn modelId="{CB5191AD-560D-464B-AD2F-3A15FC11C700}" type="presParOf" srcId="{9BDE24EE-8C2B-4019-B7B6-2472AA3E1418}" destId="{F8DF892E-1C06-48F8-BD1C-51E5D4D7A861}" srcOrd="6" destOrd="0" presId="urn:microsoft.com/office/officeart/2005/8/layout/vList5"/>
    <dgm:cxn modelId="{5E8F071E-E8FF-4FDA-A18B-DBE69642CF72}" type="presParOf" srcId="{F8DF892E-1C06-48F8-BD1C-51E5D4D7A861}" destId="{57B4BDE6-B3F8-4581-938C-9B933AAF407D}" srcOrd="0" destOrd="0" presId="urn:microsoft.com/office/officeart/2005/8/layout/vList5"/>
    <dgm:cxn modelId="{86B5BCB9-6241-4DB5-B106-E2626E7BCF91}" type="presParOf" srcId="{F8DF892E-1C06-48F8-BD1C-51E5D4D7A861}" destId="{3CE5D2B0-6950-429E-B321-F64450BBAA87}"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CA538440-358B-47BC-A0C4-1353ED52D649}" type="doc">
      <dgm:prSet loTypeId="urn:microsoft.com/office/officeart/2016/7/layout/RepeatingBendingProcessNew" loCatId="process" qsTypeId="urn:microsoft.com/office/officeart/2005/8/quickstyle/simple1" qsCatId="simple" csTypeId="urn:microsoft.com/office/officeart/2005/8/colors/colorful5" csCatId="colorful" phldr="1"/>
      <dgm:spPr/>
      <dgm:t>
        <a:bodyPr/>
        <a:lstStyle/>
        <a:p>
          <a:endParaRPr lang="en-US"/>
        </a:p>
      </dgm:t>
    </dgm:pt>
    <dgm:pt modelId="{5B7B1B9B-964E-4FDB-AC73-8E4F32BEAF18}">
      <dgm:prSet/>
      <dgm:spPr/>
      <dgm:t>
        <a:bodyPr/>
        <a:lstStyle/>
        <a:p>
          <a:r>
            <a:rPr lang="nl-NL" dirty="0">
              <a:solidFill>
                <a:schemeClr val="accent6">
                  <a:lumMod val="50000"/>
                </a:schemeClr>
              </a:solidFill>
            </a:rPr>
            <a:t>Anders omgaan met stress</a:t>
          </a:r>
          <a:endParaRPr lang="en-US" dirty="0">
            <a:solidFill>
              <a:schemeClr val="accent6">
                <a:lumMod val="50000"/>
              </a:schemeClr>
            </a:solidFill>
          </a:endParaRPr>
        </a:p>
      </dgm:t>
    </dgm:pt>
    <dgm:pt modelId="{7A54E55A-4238-4F73-9AF0-F640B10CB57F}" type="parTrans" cxnId="{5C7D5436-4FD1-468E-9142-860F51BA66C3}">
      <dgm:prSet/>
      <dgm:spPr/>
      <dgm:t>
        <a:bodyPr/>
        <a:lstStyle/>
        <a:p>
          <a:endParaRPr lang="en-US"/>
        </a:p>
      </dgm:t>
    </dgm:pt>
    <dgm:pt modelId="{EF6686FD-623B-42AB-8E17-2B0C41F8EE90}" type="sibTrans" cxnId="{5C7D5436-4FD1-468E-9142-860F51BA66C3}">
      <dgm:prSet/>
      <dgm:spPr/>
      <dgm:t>
        <a:bodyPr/>
        <a:lstStyle/>
        <a:p>
          <a:endParaRPr lang="en-US"/>
        </a:p>
      </dgm:t>
    </dgm:pt>
    <dgm:pt modelId="{7D819E55-A662-4BC2-BDB2-D0A3E4B26CEF}">
      <dgm:prSet/>
      <dgm:spPr/>
      <dgm:t>
        <a:bodyPr/>
        <a:lstStyle/>
        <a:p>
          <a:r>
            <a:rPr lang="nl-NL" dirty="0">
              <a:solidFill>
                <a:schemeClr val="accent6">
                  <a:lumMod val="50000"/>
                </a:schemeClr>
              </a:solidFill>
            </a:rPr>
            <a:t>Dankbaarheid oefenen</a:t>
          </a:r>
          <a:endParaRPr lang="en-US" dirty="0">
            <a:solidFill>
              <a:schemeClr val="accent6">
                <a:lumMod val="50000"/>
              </a:schemeClr>
            </a:solidFill>
          </a:endParaRPr>
        </a:p>
      </dgm:t>
    </dgm:pt>
    <dgm:pt modelId="{CC6B5A06-7CC5-455D-8269-3F39F995AFF1}" type="parTrans" cxnId="{A5BB9A0B-5D58-4699-9D29-7D9E7B426A25}">
      <dgm:prSet/>
      <dgm:spPr/>
      <dgm:t>
        <a:bodyPr/>
        <a:lstStyle/>
        <a:p>
          <a:endParaRPr lang="en-US"/>
        </a:p>
      </dgm:t>
    </dgm:pt>
    <dgm:pt modelId="{EF8865EE-C159-4214-8C06-29C7A5DF6A51}" type="sibTrans" cxnId="{A5BB9A0B-5D58-4699-9D29-7D9E7B426A25}">
      <dgm:prSet/>
      <dgm:spPr/>
      <dgm:t>
        <a:bodyPr/>
        <a:lstStyle/>
        <a:p>
          <a:endParaRPr lang="en-US"/>
        </a:p>
      </dgm:t>
    </dgm:pt>
    <dgm:pt modelId="{66F6B7B5-BC73-4646-8279-CFBFFC34470B}">
      <dgm:prSet/>
      <dgm:spPr/>
      <dgm:t>
        <a:bodyPr/>
        <a:lstStyle/>
        <a:p>
          <a:r>
            <a:rPr lang="nl-NL" dirty="0">
              <a:solidFill>
                <a:schemeClr val="accent6">
                  <a:lumMod val="50000"/>
                </a:schemeClr>
              </a:solidFill>
            </a:rPr>
            <a:t>Loopbaanbegeleiding</a:t>
          </a:r>
          <a:endParaRPr lang="en-US" dirty="0">
            <a:solidFill>
              <a:schemeClr val="accent6">
                <a:lumMod val="50000"/>
              </a:schemeClr>
            </a:solidFill>
          </a:endParaRPr>
        </a:p>
      </dgm:t>
    </dgm:pt>
    <dgm:pt modelId="{52D1C574-D153-4182-8B54-519AAE145492}" type="parTrans" cxnId="{CA1BFE8C-FC5E-4E32-AC76-C340074F31BF}">
      <dgm:prSet/>
      <dgm:spPr/>
      <dgm:t>
        <a:bodyPr/>
        <a:lstStyle/>
        <a:p>
          <a:endParaRPr lang="en-US"/>
        </a:p>
      </dgm:t>
    </dgm:pt>
    <dgm:pt modelId="{F5060344-0B59-4485-BF71-EDB59BA7DDAE}" type="sibTrans" cxnId="{CA1BFE8C-FC5E-4E32-AC76-C340074F31BF}">
      <dgm:prSet/>
      <dgm:spPr/>
      <dgm:t>
        <a:bodyPr/>
        <a:lstStyle/>
        <a:p>
          <a:endParaRPr lang="en-US"/>
        </a:p>
      </dgm:t>
    </dgm:pt>
    <dgm:pt modelId="{1663F442-1AB1-44D6-8B2D-A35512558579}">
      <dgm:prSet/>
      <dgm:spPr/>
      <dgm:t>
        <a:bodyPr/>
        <a:lstStyle/>
        <a:p>
          <a:r>
            <a:rPr lang="nl-NL">
              <a:solidFill>
                <a:schemeClr val="accent6">
                  <a:lumMod val="50000"/>
                </a:schemeClr>
              </a:solidFill>
            </a:rPr>
            <a:t>Zingeving</a:t>
          </a:r>
          <a:endParaRPr lang="en-US">
            <a:solidFill>
              <a:schemeClr val="accent6">
                <a:lumMod val="50000"/>
              </a:schemeClr>
            </a:solidFill>
          </a:endParaRPr>
        </a:p>
      </dgm:t>
    </dgm:pt>
    <dgm:pt modelId="{FB209AA7-BA43-4F4E-A41A-5707320F4BEA}" type="parTrans" cxnId="{1D36BAF7-E854-4067-ACB9-8B6FCF800DFE}">
      <dgm:prSet/>
      <dgm:spPr/>
      <dgm:t>
        <a:bodyPr/>
        <a:lstStyle/>
        <a:p>
          <a:endParaRPr lang="en-US"/>
        </a:p>
      </dgm:t>
    </dgm:pt>
    <dgm:pt modelId="{0383ECCB-A7F3-43CD-A976-A829A292EF1B}" type="sibTrans" cxnId="{1D36BAF7-E854-4067-ACB9-8B6FCF800DFE}">
      <dgm:prSet/>
      <dgm:spPr/>
      <dgm:t>
        <a:bodyPr/>
        <a:lstStyle/>
        <a:p>
          <a:endParaRPr lang="en-US"/>
        </a:p>
      </dgm:t>
    </dgm:pt>
    <dgm:pt modelId="{D71A7124-13DF-4F33-B4BA-D10AC4592413}">
      <dgm:prSet/>
      <dgm:spPr/>
      <dgm:t>
        <a:bodyPr/>
        <a:lstStyle/>
        <a:p>
          <a:r>
            <a:rPr lang="nl-NL">
              <a:solidFill>
                <a:schemeClr val="accent6">
                  <a:lumMod val="50000"/>
                </a:schemeClr>
              </a:solidFill>
            </a:rPr>
            <a:t>In verbinding gaan</a:t>
          </a:r>
          <a:endParaRPr lang="en-US">
            <a:solidFill>
              <a:schemeClr val="accent6">
                <a:lumMod val="50000"/>
              </a:schemeClr>
            </a:solidFill>
          </a:endParaRPr>
        </a:p>
      </dgm:t>
    </dgm:pt>
    <dgm:pt modelId="{61918EF1-1BD5-4C31-80B9-890945D7563E}" type="parTrans" cxnId="{FED4E340-12A0-45D3-886D-E9FCB2AE7678}">
      <dgm:prSet/>
      <dgm:spPr/>
      <dgm:t>
        <a:bodyPr/>
        <a:lstStyle/>
        <a:p>
          <a:endParaRPr lang="en-US"/>
        </a:p>
      </dgm:t>
    </dgm:pt>
    <dgm:pt modelId="{2B6EF554-5BEA-4923-A49E-61EDDD1F2627}" type="sibTrans" cxnId="{FED4E340-12A0-45D3-886D-E9FCB2AE7678}">
      <dgm:prSet/>
      <dgm:spPr/>
      <dgm:t>
        <a:bodyPr/>
        <a:lstStyle/>
        <a:p>
          <a:endParaRPr lang="en-US"/>
        </a:p>
      </dgm:t>
    </dgm:pt>
    <dgm:pt modelId="{13EF01B1-CD23-4B0D-8DD7-E8D11120024E}">
      <dgm:prSet/>
      <dgm:spPr/>
      <dgm:t>
        <a:bodyPr/>
        <a:lstStyle/>
        <a:p>
          <a:r>
            <a:rPr lang="nl-NL">
              <a:solidFill>
                <a:schemeClr val="accent6">
                  <a:lumMod val="50000"/>
                </a:schemeClr>
              </a:solidFill>
            </a:rPr>
            <a:t>Hoop </a:t>
          </a:r>
          <a:endParaRPr lang="en-US">
            <a:solidFill>
              <a:schemeClr val="accent6">
                <a:lumMod val="50000"/>
              </a:schemeClr>
            </a:solidFill>
          </a:endParaRPr>
        </a:p>
      </dgm:t>
    </dgm:pt>
    <dgm:pt modelId="{A2D4F1D4-C58D-4691-ACE2-E0A07482CA5D}" type="parTrans" cxnId="{77839C25-E6F2-4375-BC47-23F5624CE5B3}">
      <dgm:prSet/>
      <dgm:spPr/>
      <dgm:t>
        <a:bodyPr/>
        <a:lstStyle/>
        <a:p>
          <a:endParaRPr lang="en-US"/>
        </a:p>
      </dgm:t>
    </dgm:pt>
    <dgm:pt modelId="{57BF18DA-CB6B-474B-963F-F6CC6E8F2CB8}" type="sibTrans" cxnId="{77839C25-E6F2-4375-BC47-23F5624CE5B3}">
      <dgm:prSet/>
      <dgm:spPr/>
      <dgm:t>
        <a:bodyPr/>
        <a:lstStyle/>
        <a:p>
          <a:endParaRPr lang="en-US"/>
        </a:p>
      </dgm:t>
    </dgm:pt>
    <dgm:pt modelId="{94588714-C989-473E-9FD1-4D31E5429625}">
      <dgm:prSet/>
      <dgm:spPr/>
      <dgm:t>
        <a:bodyPr/>
        <a:lstStyle/>
        <a:p>
          <a:r>
            <a:rPr lang="nl-NL">
              <a:solidFill>
                <a:schemeClr val="accent6">
                  <a:lumMod val="50000"/>
                </a:schemeClr>
              </a:solidFill>
            </a:rPr>
            <a:t>Troost en ontspanning</a:t>
          </a:r>
          <a:endParaRPr lang="en-US">
            <a:solidFill>
              <a:schemeClr val="accent6">
                <a:lumMod val="50000"/>
              </a:schemeClr>
            </a:solidFill>
          </a:endParaRPr>
        </a:p>
      </dgm:t>
    </dgm:pt>
    <dgm:pt modelId="{8FDDA069-BBC6-4864-99F6-71388DB01F5E}" type="parTrans" cxnId="{90BE62E3-9839-4FDA-A532-3F3B7ED1318A}">
      <dgm:prSet/>
      <dgm:spPr/>
      <dgm:t>
        <a:bodyPr/>
        <a:lstStyle/>
        <a:p>
          <a:endParaRPr lang="en-US"/>
        </a:p>
      </dgm:t>
    </dgm:pt>
    <dgm:pt modelId="{C11B8CAA-5833-4BD6-8DEE-3CF2D6E35873}" type="sibTrans" cxnId="{90BE62E3-9839-4FDA-A532-3F3B7ED1318A}">
      <dgm:prSet/>
      <dgm:spPr/>
      <dgm:t>
        <a:bodyPr/>
        <a:lstStyle/>
        <a:p>
          <a:endParaRPr lang="en-US"/>
        </a:p>
      </dgm:t>
    </dgm:pt>
    <dgm:pt modelId="{49734503-0678-4588-89AE-63DEA9516179}">
      <dgm:prSet/>
      <dgm:spPr/>
      <dgm:t>
        <a:bodyPr/>
        <a:lstStyle/>
        <a:p>
          <a:r>
            <a:rPr lang="nl-NL">
              <a:solidFill>
                <a:schemeClr val="accent6">
                  <a:lumMod val="50000"/>
                </a:schemeClr>
              </a:solidFill>
            </a:rPr>
            <a:t>Levenswijze gericht op waarden</a:t>
          </a:r>
          <a:endParaRPr lang="en-US">
            <a:solidFill>
              <a:schemeClr val="accent6">
                <a:lumMod val="50000"/>
              </a:schemeClr>
            </a:solidFill>
          </a:endParaRPr>
        </a:p>
      </dgm:t>
    </dgm:pt>
    <dgm:pt modelId="{9F1B6702-F4A1-4EED-84BC-5CE15C0EEBDB}" type="parTrans" cxnId="{1FDA15CE-7BFB-4669-9365-2C75B5132459}">
      <dgm:prSet/>
      <dgm:spPr/>
      <dgm:t>
        <a:bodyPr/>
        <a:lstStyle/>
        <a:p>
          <a:endParaRPr lang="en-US"/>
        </a:p>
      </dgm:t>
    </dgm:pt>
    <dgm:pt modelId="{B703BD8D-367A-42F3-BBA8-9EB44BE167DF}" type="sibTrans" cxnId="{1FDA15CE-7BFB-4669-9365-2C75B5132459}">
      <dgm:prSet/>
      <dgm:spPr/>
      <dgm:t>
        <a:bodyPr/>
        <a:lstStyle/>
        <a:p>
          <a:endParaRPr lang="en-US"/>
        </a:p>
      </dgm:t>
    </dgm:pt>
    <dgm:pt modelId="{3080E29B-4C6C-42ED-8A73-451EDC8B4962}">
      <dgm:prSet/>
      <dgm:spPr/>
      <dgm:t>
        <a:bodyPr/>
        <a:lstStyle/>
        <a:p>
          <a:r>
            <a:rPr lang="nl-NL">
              <a:solidFill>
                <a:schemeClr val="accent6">
                  <a:lumMod val="50000"/>
                </a:schemeClr>
              </a:solidFill>
            </a:rPr>
            <a:t>Humor</a:t>
          </a:r>
          <a:endParaRPr lang="en-US">
            <a:solidFill>
              <a:schemeClr val="accent6">
                <a:lumMod val="50000"/>
              </a:schemeClr>
            </a:solidFill>
          </a:endParaRPr>
        </a:p>
      </dgm:t>
    </dgm:pt>
    <dgm:pt modelId="{469D23AD-1661-4F8C-A236-49C1B893D6BA}" type="parTrans" cxnId="{25021617-E97A-491D-A541-256C874645B2}">
      <dgm:prSet/>
      <dgm:spPr/>
      <dgm:t>
        <a:bodyPr/>
        <a:lstStyle/>
        <a:p>
          <a:endParaRPr lang="en-US"/>
        </a:p>
      </dgm:t>
    </dgm:pt>
    <dgm:pt modelId="{93D6354D-FBC5-4693-B987-5DB887AAF748}" type="sibTrans" cxnId="{25021617-E97A-491D-A541-256C874645B2}">
      <dgm:prSet/>
      <dgm:spPr/>
      <dgm:t>
        <a:bodyPr/>
        <a:lstStyle/>
        <a:p>
          <a:endParaRPr lang="en-US"/>
        </a:p>
      </dgm:t>
    </dgm:pt>
    <dgm:pt modelId="{7804E3E6-B815-4ED3-8567-2AE322B5C871}">
      <dgm:prSet/>
      <dgm:spPr/>
      <dgm:t>
        <a:bodyPr/>
        <a:lstStyle/>
        <a:p>
          <a:r>
            <a:rPr lang="nl-NL" dirty="0">
              <a:solidFill>
                <a:schemeClr val="accent6">
                  <a:lumMod val="50000"/>
                </a:schemeClr>
              </a:solidFill>
            </a:rPr>
            <a:t>Conflict aan gaan als er belangrijke dingen op het spel staan</a:t>
          </a:r>
          <a:endParaRPr lang="en-US" dirty="0">
            <a:solidFill>
              <a:schemeClr val="accent6">
                <a:lumMod val="50000"/>
              </a:schemeClr>
            </a:solidFill>
          </a:endParaRPr>
        </a:p>
      </dgm:t>
    </dgm:pt>
    <dgm:pt modelId="{0A3AE4F0-5A74-4D7B-83DD-358C099723A4}" type="parTrans" cxnId="{2C4D9C8E-3846-4DF4-9B5D-749E463DF252}">
      <dgm:prSet/>
      <dgm:spPr/>
      <dgm:t>
        <a:bodyPr/>
        <a:lstStyle/>
        <a:p>
          <a:endParaRPr lang="en-US"/>
        </a:p>
      </dgm:t>
    </dgm:pt>
    <dgm:pt modelId="{5C9FBBAE-2A77-4A81-A36F-41BF3EB2FCDD}" type="sibTrans" cxnId="{2C4D9C8E-3846-4DF4-9B5D-749E463DF252}">
      <dgm:prSet/>
      <dgm:spPr/>
      <dgm:t>
        <a:bodyPr/>
        <a:lstStyle/>
        <a:p>
          <a:endParaRPr lang="en-US"/>
        </a:p>
      </dgm:t>
    </dgm:pt>
    <dgm:pt modelId="{A5560A5B-34FF-4957-B110-86A58E41132F}">
      <dgm:prSet/>
      <dgm:spPr/>
      <dgm:t>
        <a:bodyPr/>
        <a:lstStyle/>
        <a:p>
          <a:r>
            <a:rPr lang="nl-NL" dirty="0">
              <a:solidFill>
                <a:schemeClr val="accent6">
                  <a:lumMod val="50000"/>
                </a:schemeClr>
              </a:solidFill>
            </a:rPr>
            <a:t>Trauma behandeling</a:t>
          </a:r>
          <a:endParaRPr lang="en-US" dirty="0">
            <a:solidFill>
              <a:schemeClr val="accent6">
                <a:lumMod val="50000"/>
              </a:schemeClr>
            </a:solidFill>
          </a:endParaRPr>
        </a:p>
      </dgm:t>
    </dgm:pt>
    <dgm:pt modelId="{CDF2B53B-D212-4348-B5BB-F0B9EA4406E9}" type="parTrans" cxnId="{BE3018A4-5F11-4732-9A8C-241C1760B61C}">
      <dgm:prSet/>
      <dgm:spPr/>
      <dgm:t>
        <a:bodyPr/>
        <a:lstStyle/>
        <a:p>
          <a:endParaRPr lang="en-US"/>
        </a:p>
      </dgm:t>
    </dgm:pt>
    <dgm:pt modelId="{7CBC15CF-69FE-4D11-A017-B8F2A83B751A}" type="sibTrans" cxnId="{BE3018A4-5F11-4732-9A8C-241C1760B61C}">
      <dgm:prSet/>
      <dgm:spPr/>
      <dgm:t>
        <a:bodyPr/>
        <a:lstStyle/>
        <a:p>
          <a:endParaRPr lang="en-US"/>
        </a:p>
      </dgm:t>
    </dgm:pt>
    <dgm:pt modelId="{77D1E12D-B217-4917-8BCC-2E6BFFE99619}">
      <dgm:prSet/>
      <dgm:spPr/>
      <dgm:t>
        <a:bodyPr/>
        <a:lstStyle/>
        <a:p>
          <a:r>
            <a:rPr lang="nl-NL" dirty="0">
              <a:solidFill>
                <a:schemeClr val="accent6">
                  <a:lumMod val="50000"/>
                </a:schemeClr>
              </a:solidFill>
            </a:rPr>
            <a:t>Assertiviteitstraining</a:t>
          </a:r>
          <a:endParaRPr lang="en-US" dirty="0">
            <a:solidFill>
              <a:schemeClr val="accent6">
                <a:lumMod val="50000"/>
              </a:schemeClr>
            </a:solidFill>
          </a:endParaRPr>
        </a:p>
      </dgm:t>
    </dgm:pt>
    <dgm:pt modelId="{77B4ECE8-632B-4AE7-9474-C07A62CF1492}" type="parTrans" cxnId="{C207DAEC-A6D6-4683-AF42-4EBC6A0EFDCF}">
      <dgm:prSet/>
      <dgm:spPr/>
      <dgm:t>
        <a:bodyPr/>
        <a:lstStyle/>
        <a:p>
          <a:endParaRPr lang="en-US"/>
        </a:p>
      </dgm:t>
    </dgm:pt>
    <dgm:pt modelId="{7967BFF0-828B-42C3-B0FD-51D98663AB2B}" type="sibTrans" cxnId="{C207DAEC-A6D6-4683-AF42-4EBC6A0EFDCF}">
      <dgm:prSet/>
      <dgm:spPr/>
      <dgm:t>
        <a:bodyPr/>
        <a:lstStyle/>
        <a:p>
          <a:endParaRPr lang="en-US"/>
        </a:p>
      </dgm:t>
    </dgm:pt>
    <dgm:pt modelId="{0D2ACAF5-C739-4CDB-9BC7-31C9AD821F23}">
      <dgm:prSet/>
      <dgm:spPr/>
      <dgm:t>
        <a:bodyPr/>
        <a:lstStyle/>
        <a:p>
          <a:r>
            <a:rPr lang="nl-BE" dirty="0">
              <a:solidFill>
                <a:schemeClr val="accent6">
                  <a:lumMod val="50000"/>
                </a:schemeClr>
              </a:solidFill>
            </a:rPr>
            <a:t>Gezonde levensstijl</a:t>
          </a:r>
          <a:endParaRPr lang="en-US" dirty="0">
            <a:solidFill>
              <a:schemeClr val="accent6">
                <a:lumMod val="50000"/>
              </a:schemeClr>
            </a:solidFill>
          </a:endParaRPr>
        </a:p>
      </dgm:t>
    </dgm:pt>
    <dgm:pt modelId="{E2F40DB2-9901-4372-A46C-2C5BCEE1B696}" type="parTrans" cxnId="{A3912A73-612F-4868-9D20-DB10916B5F93}">
      <dgm:prSet/>
      <dgm:spPr/>
      <dgm:t>
        <a:bodyPr/>
        <a:lstStyle/>
        <a:p>
          <a:endParaRPr lang="en-US"/>
        </a:p>
      </dgm:t>
    </dgm:pt>
    <dgm:pt modelId="{C3F7DD9D-2657-48F4-9A5A-7148D56F8A3F}" type="sibTrans" cxnId="{A3912A73-612F-4868-9D20-DB10916B5F93}">
      <dgm:prSet/>
      <dgm:spPr/>
      <dgm:t>
        <a:bodyPr/>
        <a:lstStyle/>
        <a:p>
          <a:endParaRPr lang="en-US"/>
        </a:p>
      </dgm:t>
    </dgm:pt>
    <dgm:pt modelId="{6AEAD555-9A8E-421A-9986-843652119EC6}">
      <dgm:prSet/>
      <dgm:spPr/>
      <dgm:t>
        <a:bodyPr/>
        <a:lstStyle/>
        <a:p>
          <a:r>
            <a:rPr lang="nl-BE" dirty="0">
              <a:solidFill>
                <a:schemeClr val="accent6">
                  <a:lumMod val="50000"/>
                </a:schemeClr>
              </a:solidFill>
            </a:rPr>
            <a:t>Naar de seksuoloog</a:t>
          </a:r>
          <a:endParaRPr lang="en-US" dirty="0">
            <a:solidFill>
              <a:schemeClr val="accent6">
                <a:lumMod val="50000"/>
              </a:schemeClr>
            </a:solidFill>
          </a:endParaRPr>
        </a:p>
      </dgm:t>
    </dgm:pt>
    <dgm:pt modelId="{F634E674-A943-4027-8898-4EC0FA546D04}" type="parTrans" cxnId="{29A71425-8B3D-4E66-A085-F03F6938EE23}">
      <dgm:prSet/>
      <dgm:spPr/>
      <dgm:t>
        <a:bodyPr/>
        <a:lstStyle/>
        <a:p>
          <a:endParaRPr lang="en-US"/>
        </a:p>
      </dgm:t>
    </dgm:pt>
    <dgm:pt modelId="{5FFCCDCD-1E31-46EB-AA72-F703FFD842D2}" type="sibTrans" cxnId="{29A71425-8B3D-4E66-A085-F03F6938EE23}">
      <dgm:prSet/>
      <dgm:spPr/>
      <dgm:t>
        <a:bodyPr/>
        <a:lstStyle/>
        <a:p>
          <a:endParaRPr lang="en-US"/>
        </a:p>
      </dgm:t>
    </dgm:pt>
    <dgm:pt modelId="{90B6B734-0044-4126-A909-AFC8B1B89834}" type="pres">
      <dgm:prSet presAssocID="{CA538440-358B-47BC-A0C4-1353ED52D649}" presName="Name0" presStyleCnt="0">
        <dgm:presLayoutVars>
          <dgm:dir/>
          <dgm:resizeHandles val="exact"/>
        </dgm:presLayoutVars>
      </dgm:prSet>
      <dgm:spPr/>
      <dgm:t>
        <a:bodyPr/>
        <a:lstStyle/>
        <a:p>
          <a:endParaRPr lang="nl-NL"/>
        </a:p>
      </dgm:t>
    </dgm:pt>
    <dgm:pt modelId="{97AACCCF-D679-42CC-858F-796C1C3CFD32}" type="pres">
      <dgm:prSet presAssocID="{5B7B1B9B-964E-4FDB-AC73-8E4F32BEAF18}" presName="node" presStyleLbl="node1" presStyleIdx="0" presStyleCnt="14">
        <dgm:presLayoutVars>
          <dgm:bulletEnabled val="1"/>
        </dgm:presLayoutVars>
      </dgm:prSet>
      <dgm:spPr/>
      <dgm:t>
        <a:bodyPr/>
        <a:lstStyle/>
        <a:p>
          <a:endParaRPr lang="nl-NL"/>
        </a:p>
      </dgm:t>
    </dgm:pt>
    <dgm:pt modelId="{94D270F3-DA12-4AA5-94D9-075B5877F48D}" type="pres">
      <dgm:prSet presAssocID="{EF6686FD-623B-42AB-8E17-2B0C41F8EE90}" presName="sibTrans" presStyleLbl="sibTrans1D1" presStyleIdx="0" presStyleCnt="13"/>
      <dgm:spPr/>
      <dgm:t>
        <a:bodyPr/>
        <a:lstStyle/>
        <a:p>
          <a:endParaRPr lang="nl-NL"/>
        </a:p>
      </dgm:t>
    </dgm:pt>
    <dgm:pt modelId="{9062BA31-7833-4E63-9CEB-AEE14355B7B3}" type="pres">
      <dgm:prSet presAssocID="{EF6686FD-623B-42AB-8E17-2B0C41F8EE90}" presName="connectorText" presStyleLbl="sibTrans1D1" presStyleIdx="0" presStyleCnt="13"/>
      <dgm:spPr/>
      <dgm:t>
        <a:bodyPr/>
        <a:lstStyle/>
        <a:p>
          <a:endParaRPr lang="nl-NL"/>
        </a:p>
      </dgm:t>
    </dgm:pt>
    <dgm:pt modelId="{BE161CA5-BB09-4AB0-87B1-A2BC04B17116}" type="pres">
      <dgm:prSet presAssocID="{7D819E55-A662-4BC2-BDB2-D0A3E4B26CEF}" presName="node" presStyleLbl="node1" presStyleIdx="1" presStyleCnt="14">
        <dgm:presLayoutVars>
          <dgm:bulletEnabled val="1"/>
        </dgm:presLayoutVars>
      </dgm:prSet>
      <dgm:spPr/>
      <dgm:t>
        <a:bodyPr/>
        <a:lstStyle/>
        <a:p>
          <a:endParaRPr lang="nl-NL"/>
        </a:p>
      </dgm:t>
    </dgm:pt>
    <dgm:pt modelId="{854C7C81-052A-4CD7-B177-AA558193B461}" type="pres">
      <dgm:prSet presAssocID="{EF8865EE-C159-4214-8C06-29C7A5DF6A51}" presName="sibTrans" presStyleLbl="sibTrans1D1" presStyleIdx="1" presStyleCnt="13"/>
      <dgm:spPr/>
      <dgm:t>
        <a:bodyPr/>
        <a:lstStyle/>
        <a:p>
          <a:endParaRPr lang="nl-NL"/>
        </a:p>
      </dgm:t>
    </dgm:pt>
    <dgm:pt modelId="{10A1E824-B0C4-459A-93CE-63B1C0A4EF6F}" type="pres">
      <dgm:prSet presAssocID="{EF8865EE-C159-4214-8C06-29C7A5DF6A51}" presName="connectorText" presStyleLbl="sibTrans1D1" presStyleIdx="1" presStyleCnt="13"/>
      <dgm:spPr/>
      <dgm:t>
        <a:bodyPr/>
        <a:lstStyle/>
        <a:p>
          <a:endParaRPr lang="nl-NL"/>
        </a:p>
      </dgm:t>
    </dgm:pt>
    <dgm:pt modelId="{D955CF12-4302-432D-A7F6-779995284B48}" type="pres">
      <dgm:prSet presAssocID="{66F6B7B5-BC73-4646-8279-CFBFFC34470B}" presName="node" presStyleLbl="node1" presStyleIdx="2" presStyleCnt="14">
        <dgm:presLayoutVars>
          <dgm:bulletEnabled val="1"/>
        </dgm:presLayoutVars>
      </dgm:prSet>
      <dgm:spPr/>
      <dgm:t>
        <a:bodyPr/>
        <a:lstStyle/>
        <a:p>
          <a:endParaRPr lang="nl-NL"/>
        </a:p>
      </dgm:t>
    </dgm:pt>
    <dgm:pt modelId="{32B67514-2958-4582-A320-168D2EF6D8D5}" type="pres">
      <dgm:prSet presAssocID="{F5060344-0B59-4485-BF71-EDB59BA7DDAE}" presName="sibTrans" presStyleLbl="sibTrans1D1" presStyleIdx="2" presStyleCnt="13"/>
      <dgm:spPr/>
      <dgm:t>
        <a:bodyPr/>
        <a:lstStyle/>
        <a:p>
          <a:endParaRPr lang="nl-NL"/>
        </a:p>
      </dgm:t>
    </dgm:pt>
    <dgm:pt modelId="{12145520-4465-4B1B-BA4B-DCDAD1DAC49B}" type="pres">
      <dgm:prSet presAssocID="{F5060344-0B59-4485-BF71-EDB59BA7DDAE}" presName="connectorText" presStyleLbl="sibTrans1D1" presStyleIdx="2" presStyleCnt="13"/>
      <dgm:spPr/>
      <dgm:t>
        <a:bodyPr/>
        <a:lstStyle/>
        <a:p>
          <a:endParaRPr lang="nl-NL"/>
        </a:p>
      </dgm:t>
    </dgm:pt>
    <dgm:pt modelId="{C06EBC5C-B368-4B5E-9817-C6930AF280AC}" type="pres">
      <dgm:prSet presAssocID="{1663F442-1AB1-44D6-8B2D-A35512558579}" presName="node" presStyleLbl="node1" presStyleIdx="3" presStyleCnt="14">
        <dgm:presLayoutVars>
          <dgm:bulletEnabled val="1"/>
        </dgm:presLayoutVars>
      </dgm:prSet>
      <dgm:spPr/>
      <dgm:t>
        <a:bodyPr/>
        <a:lstStyle/>
        <a:p>
          <a:endParaRPr lang="nl-NL"/>
        </a:p>
      </dgm:t>
    </dgm:pt>
    <dgm:pt modelId="{843ECF52-80F2-4D58-8406-D93F2EE7327C}" type="pres">
      <dgm:prSet presAssocID="{0383ECCB-A7F3-43CD-A976-A829A292EF1B}" presName="sibTrans" presStyleLbl="sibTrans1D1" presStyleIdx="3" presStyleCnt="13"/>
      <dgm:spPr/>
      <dgm:t>
        <a:bodyPr/>
        <a:lstStyle/>
        <a:p>
          <a:endParaRPr lang="nl-NL"/>
        </a:p>
      </dgm:t>
    </dgm:pt>
    <dgm:pt modelId="{92474041-EC1F-4244-9A6D-9A8F223D7C12}" type="pres">
      <dgm:prSet presAssocID="{0383ECCB-A7F3-43CD-A976-A829A292EF1B}" presName="connectorText" presStyleLbl="sibTrans1D1" presStyleIdx="3" presStyleCnt="13"/>
      <dgm:spPr/>
      <dgm:t>
        <a:bodyPr/>
        <a:lstStyle/>
        <a:p>
          <a:endParaRPr lang="nl-NL"/>
        </a:p>
      </dgm:t>
    </dgm:pt>
    <dgm:pt modelId="{54619F01-5EC6-49CA-9354-7BD67E7A9F8E}" type="pres">
      <dgm:prSet presAssocID="{D71A7124-13DF-4F33-B4BA-D10AC4592413}" presName="node" presStyleLbl="node1" presStyleIdx="4" presStyleCnt="14">
        <dgm:presLayoutVars>
          <dgm:bulletEnabled val="1"/>
        </dgm:presLayoutVars>
      </dgm:prSet>
      <dgm:spPr/>
      <dgm:t>
        <a:bodyPr/>
        <a:lstStyle/>
        <a:p>
          <a:endParaRPr lang="nl-NL"/>
        </a:p>
      </dgm:t>
    </dgm:pt>
    <dgm:pt modelId="{170340DE-0AC5-4F78-A8B2-2EC85190AA02}" type="pres">
      <dgm:prSet presAssocID="{2B6EF554-5BEA-4923-A49E-61EDDD1F2627}" presName="sibTrans" presStyleLbl="sibTrans1D1" presStyleIdx="4" presStyleCnt="13"/>
      <dgm:spPr/>
      <dgm:t>
        <a:bodyPr/>
        <a:lstStyle/>
        <a:p>
          <a:endParaRPr lang="nl-NL"/>
        </a:p>
      </dgm:t>
    </dgm:pt>
    <dgm:pt modelId="{EB64DF55-2E96-40DB-BCBB-A79E270BC1A9}" type="pres">
      <dgm:prSet presAssocID="{2B6EF554-5BEA-4923-A49E-61EDDD1F2627}" presName="connectorText" presStyleLbl="sibTrans1D1" presStyleIdx="4" presStyleCnt="13"/>
      <dgm:spPr/>
      <dgm:t>
        <a:bodyPr/>
        <a:lstStyle/>
        <a:p>
          <a:endParaRPr lang="nl-NL"/>
        </a:p>
      </dgm:t>
    </dgm:pt>
    <dgm:pt modelId="{1BD2DAD5-DE6F-4715-AEB0-8FA0B99891F5}" type="pres">
      <dgm:prSet presAssocID="{13EF01B1-CD23-4B0D-8DD7-E8D11120024E}" presName="node" presStyleLbl="node1" presStyleIdx="5" presStyleCnt="14">
        <dgm:presLayoutVars>
          <dgm:bulletEnabled val="1"/>
        </dgm:presLayoutVars>
      </dgm:prSet>
      <dgm:spPr/>
      <dgm:t>
        <a:bodyPr/>
        <a:lstStyle/>
        <a:p>
          <a:endParaRPr lang="nl-NL"/>
        </a:p>
      </dgm:t>
    </dgm:pt>
    <dgm:pt modelId="{48DEC6C2-E1D4-49DE-9C64-F92C13CC77A0}" type="pres">
      <dgm:prSet presAssocID="{57BF18DA-CB6B-474B-963F-F6CC6E8F2CB8}" presName="sibTrans" presStyleLbl="sibTrans1D1" presStyleIdx="5" presStyleCnt="13"/>
      <dgm:spPr/>
      <dgm:t>
        <a:bodyPr/>
        <a:lstStyle/>
        <a:p>
          <a:endParaRPr lang="nl-NL"/>
        </a:p>
      </dgm:t>
    </dgm:pt>
    <dgm:pt modelId="{756D4F01-1214-43DE-AB0A-B5591626A663}" type="pres">
      <dgm:prSet presAssocID="{57BF18DA-CB6B-474B-963F-F6CC6E8F2CB8}" presName="connectorText" presStyleLbl="sibTrans1D1" presStyleIdx="5" presStyleCnt="13"/>
      <dgm:spPr/>
      <dgm:t>
        <a:bodyPr/>
        <a:lstStyle/>
        <a:p>
          <a:endParaRPr lang="nl-NL"/>
        </a:p>
      </dgm:t>
    </dgm:pt>
    <dgm:pt modelId="{E53C2DA6-466D-4220-8B4D-9B4941A546E7}" type="pres">
      <dgm:prSet presAssocID="{94588714-C989-473E-9FD1-4D31E5429625}" presName="node" presStyleLbl="node1" presStyleIdx="6" presStyleCnt="14">
        <dgm:presLayoutVars>
          <dgm:bulletEnabled val="1"/>
        </dgm:presLayoutVars>
      </dgm:prSet>
      <dgm:spPr/>
      <dgm:t>
        <a:bodyPr/>
        <a:lstStyle/>
        <a:p>
          <a:endParaRPr lang="nl-NL"/>
        </a:p>
      </dgm:t>
    </dgm:pt>
    <dgm:pt modelId="{54604C46-8189-4B23-B1BB-F0AC7E7CB4DD}" type="pres">
      <dgm:prSet presAssocID="{C11B8CAA-5833-4BD6-8DEE-3CF2D6E35873}" presName="sibTrans" presStyleLbl="sibTrans1D1" presStyleIdx="6" presStyleCnt="13"/>
      <dgm:spPr/>
      <dgm:t>
        <a:bodyPr/>
        <a:lstStyle/>
        <a:p>
          <a:endParaRPr lang="nl-NL"/>
        </a:p>
      </dgm:t>
    </dgm:pt>
    <dgm:pt modelId="{88291EDC-70C3-4CBC-9BA0-5BB58F900B8D}" type="pres">
      <dgm:prSet presAssocID="{C11B8CAA-5833-4BD6-8DEE-3CF2D6E35873}" presName="connectorText" presStyleLbl="sibTrans1D1" presStyleIdx="6" presStyleCnt="13"/>
      <dgm:spPr/>
      <dgm:t>
        <a:bodyPr/>
        <a:lstStyle/>
        <a:p>
          <a:endParaRPr lang="nl-NL"/>
        </a:p>
      </dgm:t>
    </dgm:pt>
    <dgm:pt modelId="{5BA195D1-6FC4-4985-ACFE-7C036C25A8DA}" type="pres">
      <dgm:prSet presAssocID="{49734503-0678-4588-89AE-63DEA9516179}" presName="node" presStyleLbl="node1" presStyleIdx="7" presStyleCnt="14">
        <dgm:presLayoutVars>
          <dgm:bulletEnabled val="1"/>
        </dgm:presLayoutVars>
      </dgm:prSet>
      <dgm:spPr/>
      <dgm:t>
        <a:bodyPr/>
        <a:lstStyle/>
        <a:p>
          <a:endParaRPr lang="nl-NL"/>
        </a:p>
      </dgm:t>
    </dgm:pt>
    <dgm:pt modelId="{91D0EA7E-3E8B-45CB-9EC5-6ACB97DC65E7}" type="pres">
      <dgm:prSet presAssocID="{B703BD8D-367A-42F3-BBA8-9EB44BE167DF}" presName="sibTrans" presStyleLbl="sibTrans1D1" presStyleIdx="7" presStyleCnt="13"/>
      <dgm:spPr/>
      <dgm:t>
        <a:bodyPr/>
        <a:lstStyle/>
        <a:p>
          <a:endParaRPr lang="nl-NL"/>
        </a:p>
      </dgm:t>
    </dgm:pt>
    <dgm:pt modelId="{29DEF481-DF1D-418B-9CDE-2212BF075C01}" type="pres">
      <dgm:prSet presAssocID="{B703BD8D-367A-42F3-BBA8-9EB44BE167DF}" presName="connectorText" presStyleLbl="sibTrans1D1" presStyleIdx="7" presStyleCnt="13"/>
      <dgm:spPr/>
      <dgm:t>
        <a:bodyPr/>
        <a:lstStyle/>
        <a:p>
          <a:endParaRPr lang="nl-NL"/>
        </a:p>
      </dgm:t>
    </dgm:pt>
    <dgm:pt modelId="{529C1DB5-4B44-42DB-B57E-7F15C4C67066}" type="pres">
      <dgm:prSet presAssocID="{3080E29B-4C6C-42ED-8A73-451EDC8B4962}" presName="node" presStyleLbl="node1" presStyleIdx="8" presStyleCnt="14">
        <dgm:presLayoutVars>
          <dgm:bulletEnabled val="1"/>
        </dgm:presLayoutVars>
      </dgm:prSet>
      <dgm:spPr/>
      <dgm:t>
        <a:bodyPr/>
        <a:lstStyle/>
        <a:p>
          <a:endParaRPr lang="nl-NL"/>
        </a:p>
      </dgm:t>
    </dgm:pt>
    <dgm:pt modelId="{A1BC9421-BBAC-4BF5-9018-D6E5BD2F29E9}" type="pres">
      <dgm:prSet presAssocID="{93D6354D-FBC5-4693-B987-5DB887AAF748}" presName="sibTrans" presStyleLbl="sibTrans1D1" presStyleIdx="8" presStyleCnt="13"/>
      <dgm:spPr/>
      <dgm:t>
        <a:bodyPr/>
        <a:lstStyle/>
        <a:p>
          <a:endParaRPr lang="nl-NL"/>
        </a:p>
      </dgm:t>
    </dgm:pt>
    <dgm:pt modelId="{665EDD32-8211-402D-87AE-FED2FE74FB36}" type="pres">
      <dgm:prSet presAssocID="{93D6354D-FBC5-4693-B987-5DB887AAF748}" presName="connectorText" presStyleLbl="sibTrans1D1" presStyleIdx="8" presStyleCnt="13"/>
      <dgm:spPr/>
      <dgm:t>
        <a:bodyPr/>
        <a:lstStyle/>
        <a:p>
          <a:endParaRPr lang="nl-NL"/>
        </a:p>
      </dgm:t>
    </dgm:pt>
    <dgm:pt modelId="{BA9FE296-F04D-46B9-9CC2-E27C3F4A1836}" type="pres">
      <dgm:prSet presAssocID="{7804E3E6-B815-4ED3-8567-2AE322B5C871}" presName="node" presStyleLbl="node1" presStyleIdx="9" presStyleCnt="14">
        <dgm:presLayoutVars>
          <dgm:bulletEnabled val="1"/>
        </dgm:presLayoutVars>
      </dgm:prSet>
      <dgm:spPr/>
      <dgm:t>
        <a:bodyPr/>
        <a:lstStyle/>
        <a:p>
          <a:endParaRPr lang="nl-NL"/>
        </a:p>
      </dgm:t>
    </dgm:pt>
    <dgm:pt modelId="{FD471D51-47C0-4ADB-85A2-F0D4A0073433}" type="pres">
      <dgm:prSet presAssocID="{5C9FBBAE-2A77-4A81-A36F-41BF3EB2FCDD}" presName="sibTrans" presStyleLbl="sibTrans1D1" presStyleIdx="9" presStyleCnt="13"/>
      <dgm:spPr/>
      <dgm:t>
        <a:bodyPr/>
        <a:lstStyle/>
        <a:p>
          <a:endParaRPr lang="nl-NL"/>
        </a:p>
      </dgm:t>
    </dgm:pt>
    <dgm:pt modelId="{C2AD603E-9D30-4722-998D-0807DFF327FF}" type="pres">
      <dgm:prSet presAssocID="{5C9FBBAE-2A77-4A81-A36F-41BF3EB2FCDD}" presName="connectorText" presStyleLbl="sibTrans1D1" presStyleIdx="9" presStyleCnt="13"/>
      <dgm:spPr/>
      <dgm:t>
        <a:bodyPr/>
        <a:lstStyle/>
        <a:p>
          <a:endParaRPr lang="nl-NL"/>
        </a:p>
      </dgm:t>
    </dgm:pt>
    <dgm:pt modelId="{AACDCA98-6510-4BEB-B22E-DA6FEB186E0C}" type="pres">
      <dgm:prSet presAssocID="{A5560A5B-34FF-4957-B110-86A58E41132F}" presName="node" presStyleLbl="node1" presStyleIdx="10" presStyleCnt="14">
        <dgm:presLayoutVars>
          <dgm:bulletEnabled val="1"/>
        </dgm:presLayoutVars>
      </dgm:prSet>
      <dgm:spPr/>
      <dgm:t>
        <a:bodyPr/>
        <a:lstStyle/>
        <a:p>
          <a:endParaRPr lang="nl-NL"/>
        </a:p>
      </dgm:t>
    </dgm:pt>
    <dgm:pt modelId="{13F718E0-AD7B-4BDD-86E9-3EA7A6EE322A}" type="pres">
      <dgm:prSet presAssocID="{7CBC15CF-69FE-4D11-A017-B8F2A83B751A}" presName="sibTrans" presStyleLbl="sibTrans1D1" presStyleIdx="10" presStyleCnt="13"/>
      <dgm:spPr/>
      <dgm:t>
        <a:bodyPr/>
        <a:lstStyle/>
        <a:p>
          <a:endParaRPr lang="nl-NL"/>
        </a:p>
      </dgm:t>
    </dgm:pt>
    <dgm:pt modelId="{E5DBA9CA-4757-4E1F-BBB8-2C531B50F95B}" type="pres">
      <dgm:prSet presAssocID="{7CBC15CF-69FE-4D11-A017-B8F2A83B751A}" presName="connectorText" presStyleLbl="sibTrans1D1" presStyleIdx="10" presStyleCnt="13"/>
      <dgm:spPr/>
      <dgm:t>
        <a:bodyPr/>
        <a:lstStyle/>
        <a:p>
          <a:endParaRPr lang="nl-NL"/>
        </a:p>
      </dgm:t>
    </dgm:pt>
    <dgm:pt modelId="{B502AEF1-DF73-4F37-ADAC-628B0E0F329C}" type="pres">
      <dgm:prSet presAssocID="{77D1E12D-B217-4917-8BCC-2E6BFFE99619}" presName="node" presStyleLbl="node1" presStyleIdx="11" presStyleCnt="14">
        <dgm:presLayoutVars>
          <dgm:bulletEnabled val="1"/>
        </dgm:presLayoutVars>
      </dgm:prSet>
      <dgm:spPr/>
      <dgm:t>
        <a:bodyPr/>
        <a:lstStyle/>
        <a:p>
          <a:endParaRPr lang="nl-NL"/>
        </a:p>
      </dgm:t>
    </dgm:pt>
    <dgm:pt modelId="{1DD58270-50E6-4616-8CC7-0EC3C8614435}" type="pres">
      <dgm:prSet presAssocID="{7967BFF0-828B-42C3-B0FD-51D98663AB2B}" presName="sibTrans" presStyleLbl="sibTrans1D1" presStyleIdx="11" presStyleCnt="13"/>
      <dgm:spPr/>
      <dgm:t>
        <a:bodyPr/>
        <a:lstStyle/>
        <a:p>
          <a:endParaRPr lang="nl-NL"/>
        </a:p>
      </dgm:t>
    </dgm:pt>
    <dgm:pt modelId="{322D84F3-5895-4D68-957E-DDA9D17F2C08}" type="pres">
      <dgm:prSet presAssocID="{7967BFF0-828B-42C3-B0FD-51D98663AB2B}" presName="connectorText" presStyleLbl="sibTrans1D1" presStyleIdx="11" presStyleCnt="13"/>
      <dgm:spPr/>
      <dgm:t>
        <a:bodyPr/>
        <a:lstStyle/>
        <a:p>
          <a:endParaRPr lang="nl-NL"/>
        </a:p>
      </dgm:t>
    </dgm:pt>
    <dgm:pt modelId="{96E8F08C-6153-4F6D-8637-A27E230671C5}" type="pres">
      <dgm:prSet presAssocID="{0D2ACAF5-C739-4CDB-9BC7-31C9AD821F23}" presName="node" presStyleLbl="node1" presStyleIdx="12" presStyleCnt="14">
        <dgm:presLayoutVars>
          <dgm:bulletEnabled val="1"/>
        </dgm:presLayoutVars>
      </dgm:prSet>
      <dgm:spPr/>
      <dgm:t>
        <a:bodyPr/>
        <a:lstStyle/>
        <a:p>
          <a:endParaRPr lang="nl-NL"/>
        </a:p>
      </dgm:t>
    </dgm:pt>
    <dgm:pt modelId="{BE7DA4F1-E643-45A5-BCF3-4134C11CEA47}" type="pres">
      <dgm:prSet presAssocID="{C3F7DD9D-2657-48F4-9A5A-7148D56F8A3F}" presName="sibTrans" presStyleLbl="sibTrans1D1" presStyleIdx="12" presStyleCnt="13"/>
      <dgm:spPr/>
      <dgm:t>
        <a:bodyPr/>
        <a:lstStyle/>
        <a:p>
          <a:endParaRPr lang="nl-NL"/>
        </a:p>
      </dgm:t>
    </dgm:pt>
    <dgm:pt modelId="{7460C7C4-C31E-4915-A843-A52B6E70725B}" type="pres">
      <dgm:prSet presAssocID="{C3F7DD9D-2657-48F4-9A5A-7148D56F8A3F}" presName="connectorText" presStyleLbl="sibTrans1D1" presStyleIdx="12" presStyleCnt="13"/>
      <dgm:spPr/>
      <dgm:t>
        <a:bodyPr/>
        <a:lstStyle/>
        <a:p>
          <a:endParaRPr lang="nl-NL"/>
        </a:p>
      </dgm:t>
    </dgm:pt>
    <dgm:pt modelId="{9EC1DA5D-2A52-46F4-AA51-4944023463EF}" type="pres">
      <dgm:prSet presAssocID="{6AEAD555-9A8E-421A-9986-843652119EC6}" presName="node" presStyleLbl="node1" presStyleIdx="13" presStyleCnt="14">
        <dgm:presLayoutVars>
          <dgm:bulletEnabled val="1"/>
        </dgm:presLayoutVars>
      </dgm:prSet>
      <dgm:spPr/>
      <dgm:t>
        <a:bodyPr/>
        <a:lstStyle/>
        <a:p>
          <a:endParaRPr lang="nl-NL"/>
        </a:p>
      </dgm:t>
    </dgm:pt>
  </dgm:ptLst>
  <dgm:cxnLst>
    <dgm:cxn modelId="{CCCC62DC-199E-481F-890A-898A07E5BAA3}" type="presOf" srcId="{7804E3E6-B815-4ED3-8567-2AE322B5C871}" destId="{BA9FE296-F04D-46B9-9CC2-E27C3F4A1836}" srcOrd="0" destOrd="0" presId="urn:microsoft.com/office/officeart/2016/7/layout/RepeatingBendingProcessNew"/>
    <dgm:cxn modelId="{00C63B37-40D5-4D3A-B171-8DD28159F499}" type="presOf" srcId="{57BF18DA-CB6B-474B-963F-F6CC6E8F2CB8}" destId="{756D4F01-1214-43DE-AB0A-B5591626A663}" srcOrd="1" destOrd="0" presId="urn:microsoft.com/office/officeart/2016/7/layout/RepeatingBendingProcessNew"/>
    <dgm:cxn modelId="{1D36BAF7-E854-4067-ACB9-8B6FCF800DFE}" srcId="{CA538440-358B-47BC-A0C4-1353ED52D649}" destId="{1663F442-1AB1-44D6-8B2D-A35512558579}" srcOrd="3" destOrd="0" parTransId="{FB209AA7-BA43-4F4E-A41A-5707320F4BEA}" sibTransId="{0383ECCB-A7F3-43CD-A976-A829A292EF1B}"/>
    <dgm:cxn modelId="{B72A1BB3-3DF2-4E70-A0FC-C2C76C5384E9}" type="presOf" srcId="{C3F7DD9D-2657-48F4-9A5A-7148D56F8A3F}" destId="{7460C7C4-C31E-4915-A843-A52B6E70725B}" srcOrd="1" destOrd="0" presId="urn:microsoft.com/office/officeart/2016/7/layout/RepeatingBendingProcessNew"/>
    <dgm:cxn modelId="{C207DAEC-A6D6-4683-AF42-4EBC6A0EFDCF}" srcId="{CA538440-358B-47BC-A0C4-1353ED52D649}" destId="{77D1E12D-B217-4917-8BCC-2E6BFFE99619}" srcOrd="11" destOrd="0" parTransId="{77B4ECE8-632B-4AE7-9474-C07A62CF1492}" sibTransId="{7967BFF0-828B-42C3-B0FD-51D98663AB2B}"/>
    <dgm:cxn modelId="{A5BB9A0B-5D58-4699-9D29-7D9E7B426A25}" srcId="{CA538440-358B-47BC-A0C4-1353ED52D649}" destId="{7D819E55-A662-4BC2-BDB2-D0A3E4B26CEF}" srcOrd="1" destOrd="0" parTransId="{CC6B5A06-7CC5-455D-8269-3F39F995AFF1}" sibTransId="{EF8865EE-C159-4214-8C06-29C7A5DF6A51}"/>
    <dgm:cxn modelId="{7504C2DE-6937-4DDB-BF97-9CB1F239CAD4}" type="presOf" srcId="{C11B8CAA-5833-4BD6-8DEE-3CF2D6E35873}" destId="{88291EDC-70C3-4CBC-9BA0-5BB58F900B8D}" srcOrd="1" destOrd="0" presId="urn:microsoft.com/office/officeart/2016/7/layout/RepeatingBendingProcessNew"/>
    <dgm:cxn modelId="{08E99D77-C318-4548-8294-4D24CB48CF39}" type="presOf" srcId="{F5060344-0B59-4485-BF71-EDB59BA7DDAE}" destId="{12145520-4465-4B1B-BA4B-DCDAD1DAC49B}" srcOrd="1" destOrd="0" presId="urn:microsoft.com/office/officeart/2016/7/layout/RepeatingBendingProcessNew"/>
    <dgm:cxn modelId="{D16F5A47-AB44-4543-B12A-7798DB4F48DF}" type="presOf" srcId="{7967BFF0-828B-42C3-B0FD-51D98663AB2B}" destId="{322D84F3-5895-4D68-957E-DDA9D17F2C08}" srcOrd="1" destOrd="0" presId="urn:microsoft.com/office/officeart/2016/7/layout/RepeatingBendingProcessNew"/>
    <dgm:cxn modelId="{32323937-DA54-43C7-80D9-341A88E6A1D6}" type="presOf" srcId="{77D1E12D-B217-4917-8BCC-2E6BFFE99619}" destId="{B502AEF1-DF73-4F37-ADAC-628B0E0F329C}" srcOrd="0" destOrd="0" presId="urn:microsoft.com/office/officeart/2016/7/layout/RepeatingBendingProcessNew"/>
    <dgm:cxn modelId="{0C62DDEA-21B8-4D53-B363-C7A10442ECDE}" type="presOf" srcId="{0383ECCB-A7F3-43CD-A976-A829A292EF1B}" destId="{843ECF52-80F2-4D58-8406-D93F2EE7327C}" srcOrd="0" destOrd="0" presId="urn:microsoft.com/office/officeart/2016/7/layout/RepeatingBendingProcessNew"/>
    <dgm:cxn modelId="{AA0E85AB-F10B-4583-9227-E77CFE5536E3}" type="presOf" srcId="{66F6B7B5-BC73-4646-8279-CFBFFC34470B}" destId="{D955CF12-4302-432D-A7F6-779995284B48}" srcOrd="0" destOrd="0" presId="urn:microsoft.com/office/officeart/2016/7/layout/RepeatingBendingProcessNew"/>
    <dgm:cxn modelId="{9FFC18A2-DA58-4234-8C2A-0AEA0EBD5753}" type="presOf" srcId="{B703BD8D-367A-42F3-BBA8-9EB44BE167DF}" destId="{91D0EA7E-3E8B-45CB-9EC5-6ACB97DC65E7}" srcOrd="0" destOrd="0" presId="urn:microsoft.com/office/officeart/2016/7/layout/RepeatingBendingProcessNew"/>
    <dgm:cxn modelId="{3C9CB033-D65C-4B25-9491-0C4CFA621D67}" type="presOf" srcId="{7967BFF0-828B-42C3-B0FD-51D98663AB2B}" destId="{1DD58270-50E6-4616-8CC7-0EC3C8614435}" srcOrd="0" destOrd="0" presId="urn:microsoft.com/office/officeart/2016/7/layout/RepeatingBendingProcessNew"/>
    <dgm:cxn modelId="{DEE4C710-DE29-4085-B828-825CD8879C6B}" type="presOf" srcId="{0383ECCB-A7F3-43CD-A976-A829A292EF1B}" destId="{92474041-EC1F-4244-9A6D-9A8F223D7C12}" srcOrd="1" destOrd="0" presId="urn:microsoft.com/office/officeart/2016/7/layout/RepeatingBendingProcessNew"/>
    <dgm:cxn modelId="{7349C2E5-83A1-4C07-825C-A7184FE4A19F}" type="presOf" srcId="{EF6686FD-623B-42AB-8E17-2B0C41F8EE90}" destId="{94D270F3-DA12-4AA5-94D9-075B5877F48D}" srcOrd="0" destOrd="0" presId="urn:microsoft.com/office/officeart/2016/7/layout/RepeatingBendingProcessNew"/>
    <dgm:cxn modelId="{FED4E340-12A0-45D3-886D-E9FCB2AE7678}" srcId="{CA538440-358B-47BC-A0C4-1353ED52D649}" destId="{D71A7124-13DF-4F33-B4BA-D10AC4592413}" srcOrd="4" destOrd="0" parTransId="{61918EF1-1BD5-4C31-80B9-890945D7563E}" sibTransId="{2B6EF554-5BEA-4923-A49E-61EDDD1F2627}"/>
    <dgm:cxn modelId="{FB2CD429-F15D-4616-9F31-5B4EDAFB6124}" type="presOf" srcId="{13EF01B1-CD23-4B0D-8DD7-E8D11120024E}" destId="{1BD2DAD5-DE6F-4715-AEB0-8FA0B99891F5}" srcOrd="0" destOrd="0" presId="urn:microsoft.com/office/officeart/2016/7/layout/RepeatingBendingProcessNew"/>
    <dgm:cxn modelId="{A840119C-37C4-424B-B17D-B06B09777A8A}" type="presOf" srcId="{93D6354D-FBC5-4693-B987-5DB887AAF748}" destId="{A1BC9421-BBAC-4BF5-9018-D6E5BD2F29E9}" srcOrd="0" destOrd="0" presId="urn:microsoft.com/office/officeart/2016/7/layout/RepeatingBendingProcessNew"/>
    <dgm:cxn modelId="{57F1D637-D799-496F-AF0F-74C6C3AF7DC4}" type="presOf" srcId="{5B7B1B9B-964E-4FDB-AC73-8E4F32BEAF18}" destId="{97AACCCF-D679-42CC-858F-796C1C3CFD32}" srcOrd="0" destOrd="0" presId="urn:microsoft.com/office/officeart/2016/7/layout/RepeatingBendingProcessNew"/>
    <dgm:cxn modelId="{5C7D5436-4FD1-468E-9142-860F51BA66C3}" srcId="{CA538440-358B-47BC-A0C4-1353ED52D649}" destId="{5B7B1B9B-964E-4FDB-AC73-8E4F32BEAF18}" srcOrd="0" destOrd="0" parTransId="{7A54E55A-4238-4F73-9AF0-F640B10CB57F}" sibTransId="{EF6686FD-623B-42AB-8E17-2B0C41F8EE90}"/>
    <dgm:cxn modelId="{29A71425-8B3D-4E66-A085-F03F6938EE23}" srcId="{CA538440-358B-47BC-A0C4-1353ED52D649}" destId="{6AEAD555-9A8E-421A-9986-843652119EC6}" srcOrd="13" destOrd="0" parTransId="{F634E674-A943-4027-8898-4EC0FA546D04}" sibTransId="{5FFCCDCD-1E31-46EB-AA72-F703FFD842D2}"/>
    <dgm:cxn modelId="{CAB72403-D822-4B26-A138-7FF05FD275CF}" type="presOf" srcId="{2B6EF554-5BEA-4923-A49E-61EDDD1F2627}" destId="{170340DE-0AC5-4F78-A8B2-2EC85190AA02}" srcOrd="0" destOrd="0" presId="urn:microsoft.com/office/officeart/2016/7/layout/RepeatingBendingProcessNew"/>
    <dgm:cxn modelId="{FAA559FC-A2B2-4340-8E07-723ED67FEFE3}" type="presOf" srcId="{EF8865EE-C159-4214-8C06-29C7A5DF6A51}" destId="{854C7C81-052A-4CD7-B177-AA558193B461}" srcOrd="0" destOrd="0" presId="urn:microsoft.com/office/officeart/2016/7/layout/RepeatingBendingProcessNew"/>
    <dgm:cxn modelId="{90BE62E3-9839-4FDA-A532-3F3B7ED1318A}" srcId="{CA538440-358B-47BC-A0C4-1353ED52D649}" destId="{94588714-C989-473E-9FD1-4D31E5429625}" srcOrd="6" destOrd="0" parTransId="{8FDDA069-BBC6-4864-99F6-71388DB01F5E}" sibTransId="{C11B8CAA-5833-4BD6-8DEE-3CF2D6E35873}"/>
    <dgm:cxn modelId="{280A0779-4E53-4524-8AD8-EFF696646405}" type="presOf" srcId="{57BF18DA-CB6B-474B-963F-F6CC6E8F2CB8}" destId="{48DEC6C2-E1D4-49DE-9C64-F92C13CC77A0}" srcOrd="0" destOrd="0" presId="urn:microsoft.com/office/officeart/2016/7/layout/RepeatingBendingProcessNew"/>
    <dgm:cxn modelId="{D9F3693F-1A21-4CFF-986B-39BB0AD87279}" type="presOf" srcId="{A5560A5B-34FF-4957-B110-86A58E41132F}" destId="{AACDCA98-6510-4BEB-B22E-DA6FEB186E0C}" srcOrd="0" destOrd="0" presId="urn:microsoft.com/office/officeart/2016/7/layout/RepeatingBendingProcessNew"/>
    <dgm:cxn modelId="{24B0A23F-E988-45E5-866D-D9AC84C43A56}" type="presOf" srcId="{3080E29B-4C6C-42ED-8A73-451EDC8B4962}" destId="{529C1DB5-4B44-42DB-B57E-7F15C4C67066}" srcOrd="0" destOrd="0" presId="urn:microsoft.com/office/officeart/2016/7/layout/RepeatingBendingProcessNew"/>
    <dgm:cxn modelId="{11A7EEAF-D994-4A01-A711-DA2796C34F87}" type="presOf" srcId="{6AEAD555-9A8E-421A-9986-843652119EC6}" destId="{9EC1DA5D-2A52-46F4-AA51-4944023463EF}" srcOrd="0" destOrd="0" presId="urn:microsoft.com/office/officeart/2016/7/layout/RepeatingBendingProcessNew"/>
    <dgm:cxn modelId="{C529631C-D662-4E5F-8D9E-D95E40C11FE4}" type="presOf" srcId="{7D819E55-A662-4BC2-BDB2-D0A3E4B26CEF}" destId="{BE161CA5-BB09-4AB0-87B1-A2BC04B17116}" srcOrd="0" destOrd="0" presId="urn:microsoft.com/office/officeart/2016/7/layout/RepeatingBendingProcessNew"/>
    <dgm:cxn modelId="{A3912A73-612F-4868-9D20-DB10916B5F93}" srcId="{CA538440-358B-47BC-A0C4-1353ED52D649}" destId="{0D2ACAF5-C739-4CDB-9BC7-31C9AD821F23}" srcOrd="12" destOrd="0" parTransId="{E2F40DB2-9901-4372-A46C-2C5BCEE1B696}" sibTransId="{C3F7DD9D-2657-48F4-9A5A-7148D56F8A3F}"/>
    <dgm:cxn modelId="{FB680270-00CB-448E-8BAA-DEFB6D485D1A}" type="presOf" srcId="{CA538440-358B-47BC-A0C4-1353ED52D649}" destId="{90B6B734-0044-4126-A909-AFC8B1B89834}" srcOrd="0" destOrd="0" presId="urn:microsoft.com/office/officeart/2016/7/layout/RepeatingBendingProcessNew"/>
    <dgm:cxn modelId="{2C4D9C8E-3846-4DF4-9B5D-749E463DF252}" srcId="{CA538440-358B-47BC-A0C4-1353ED52D649}" destId="{7804E3E6-B815-4ED3-8567-2AE322B5C871}" srcOrd="9" destOrd="0" parTransId="{0A3AE4F0-5A74-4D7B-83DD-358C099723A4}" sibTransId="{5C9FBBAE-2A77-4A81-A36F-41BF3EB2FCDD}"/>
    <dgm:cxn modelId="{1594C548-400B-42DB-8CA0-5B6BE25FF5FE}" type="presOf" srcId="{5C9FBBAE-2A77-4A81-A36F-41BF3EB2FCDD}" destId="{FD471D51-47C0-4ADB-85A2-F0D4A0073433}" srcOrd="0" destOrd="0" presId="urn:microsoft.com/office/officeart/2016/7/layout/RepeatingBendingProcessNew"/>
    <dgm:cxn modelId="{BE3018A4-5F11-4732-9A8C-241C1760B61C}" srcId="{CA538440-358B-47BC-A0C4-1353ED52D649}" destId="{A5560A5B-34FF-4957-B110-86A58E41132F}" srcOrd="10" destOrd="0" parTransId="{CDF2B53B-D212-4348-B5BB-F0B9EA4406E9}" sibTransId="{7CBC15CF-69FE-4D11-A017-B8F2A83B751A}"/>
    <dgm:cxn modelId="{708EE577-6678-4DEA-AE72-EDE66F3BEE9E}" type="presOf" srcId="{2B6EF554-5BEA-4923-A49E-61EDDD1F2627}" destId="{EB64DF55-2E96-40DB-BCBB-A79E270BC1A9}" srcOrd="1" destOrd="0" presId="urn:microsoft.com/office/officeart/2016/7/layout/RepeatingBendingProcessNew"/>
    <dgm:cxn modelId="{07FF5B2A-574B-4448-B190-F8194276E614}" type="presOf" srcId="{C3F7DD9D-2657-48F4-9A5A-7148D56F8A3F}" destId="{BE7DA4F1-E643-45A5-BCF3-4134C11CEA47}" srcOrd="0" destOrd="0" presId="urn:microsoft.com/office/officeart/2016/7/layout/RepeatingBendingProcessNew"/>
    <dgm:cxn modelId="{51620FC6-E1EB-470E-BED0-195BA33F7949}" type="presOf" srcId="{EF6686FD-623B-42AB-8E17-2B0C41F8EE90}" destId="{9062BA31-7833-4E63-9CEB-AEE14355B7B3}" srcOrd="1" destOrd="0" presId="urn:microsoft.com/office/officeart/2016/7/layout/RepeatingBendingProcessNew"/>
    <dgm:cxn modelId="{176C8904-39AB-4E0E-A732-61183C2F3CBB}" type="presOf" srcId="{7CBC15CF-69FE-4D11-A017-B8F2A83B751A}" destId="{13F718E0-AD7B-4BDD-86E9-3EA7A6EE322A}" srcOrd="0" destOrd="0" presId="urn:microsoft.com/office/officeart/2016/7/layout/RepeatingBendingProcessNew"/>
    <dgm:cxn modelId="{5260E6DE-D276-4669-8701-42965F45AA5D}" type="presOf" srcId="{B703BD8D-367A-42F3-BBA8-9EB44BE167DF}" destId="{29DEF481-DF1D-418B-9CDE-2212BF075C01}" srcOrd="1" destOrd="0" presId="urn:microsoft.com/office/officeart/2016/7/layout/RepeatingBendingProcessNew"/>
    <dgm:cxn modelId="{38DF0C51-D38D-479B-A7D2-250B54F3D921}" type="presOf" srcId="{93D6354D-FBC5-4693-B987-5DB887AAF748}" destId="{665EDD32-8211-402D-87AE-FED2FE74FB36}" srcOrd="1" destOrd="0" presId="urn:microsoft.com/office/officeart/2016/7/layout/RepeatingBendingProcessNew"/>
    <dgm:cxn modelId="{04755BCB-1D55-45DE-B735-BBA8207C1F8A}" type="presOf" srcId="{C11B8CAA-5833-4BD6-8DEE-3CF2D6E35873}" destId="{54604C46-8189-4B23-B1BB-F0AC7E7CB4DD}" srcOrd="0" destOrd="0" presId="urn:microsoft.com/office/officeart/2016/7/layout/RepeatingBendingProcessNew"/>
    <dgm:cxn modelId="{4DF169E1-4816-49DC-969F-F40BD96C9E6F}" type="presOf" srcId="{49734503-0678-4588-89AE-63DEA9516179}" destId="{5BA195D1-6FC4-4985-ACFE-7C036C25A8DA}" srcOrd="0" destOrd="0" presId="urn:microsoft.com/office/officeart/2016/7/layout/RepeatingBendingProcessNew"/>
    <dgm:cxn modelId="{CA1BFE8C-FC5E-4E32-AC76-C340074F31BF}" srcId="{CA538440-358B-47BC-A0C4-1353ED52D649}" destId="{66F6B7B5-BC73-4646-8279-CFBFFC34470B}" srcOrd="2" destOrd="0" parTransId="{52D1C574-D153-4182-8B54-519AAE145492}" sibTransId="{F5060344-0B59-4485-BF71-EDB59BA7DDAE}"/>
    <dgm:cxn modelId="{1878011A-BEE8-4F41-A090-9088875B646F}" type="presOf" srcId="{EF8865EE-C159-4214-8C06-29C7A5DF6A51}" destId="{10A1E824-B0C4-459A-93CE-63B1C0A4EF6F}" srcOrd="1" destOrd="0" presId="urn:microsoft.com/office/officeart/2016/7/layout/RepeatingBendingProcessNew"/>
    <dgm:cxn modelId="{750AD7E3-9F71-4400-93A3-5C88EDDA4467}" type="presOf" srcId="{F5060344-0B59-4485-BF71-EDB59BA7DDAE}" destId="{32B67514-2958-4582-A320-168D2EF6D8D5}" srcOrd="0" destOrd="0" presId="urn:microsoft.com/office/officeart/2016/7/layout/RepeatingBendingProcessNew"/>
    <dgm:cxn modelId="{703F031B-950E-4AE4-B9C6-4252D7D2C73E}" type="presOf" srcId="{D71A7124-13DF-4F33-B4BA-D10AC4592413}" destId="{54619F01-5EC6-49CA-9354-7BD67E7A9F8E}" srcOrd="0" destOrd="0" presId="urn:microsoft.com/office/officeart/2016/7/layout/RepeatingBendingProcessNew"/>
    <dgm:cxn modelId="{7427E3B4-CBC7-4941-9459-041B447B680B}" type="presOf" srcId="{7CBC15CF-69FE-4D11-A017-B8F2A83B751A}" destId="{E5DBA9CA-4757-4E1F-BBB8-2C531B50F95B}" srcOrd="1" destOrd="0" presId="urn:microsoft.com/office/officeart/2016/7/layout/RepeatingBendingProcessNew"/>
    <dgm:cxn modelId="{741ACA74-789A-432A-94DA-07F734D328F6}" type="presOf" srcId="{5C9FBBAE-2A77-4A81-A36F-41BF3EB2FCDD}" destId="{C2AD603E-9D30-4722-998D-0807DFF327FF}" srcOrd="1" destOrd="0" presId="urn:microsoft.com/office/officeart/2016/7/layout/RepeatingBendingProcessNew"/>
    <dgm:cxn modelId="{ED0594C9-CA4F-4B81-8F34-C405577F9AC2}" type="presOf" srcId="{0D2ACAF5-C739-4CDB-9BC7-31C9AD821F23}" destId="{96E8F08C-6153-4F6D-8637-A27E230671C5}" srcOrd="0" destOrd="0" presId="urn:microsoft.com/office/officeart/2016/7/layout/RepeatingBendingProcessNew"/>
    <dgm:cxn modelId="{38D13FDD-459C-429B-B0C0-45421FDE298D}" type="presOf" srcId="{1663F442-1AB1-44D6-8B2D-A35512558579}" destId="{C06EBC5C-B368-4B5E-9817-C6930AF280AC}" srcOrd="0" destOrd="0" presId="urn:microsoft.com/office/officeart/2016/7/layout/RepeatingBendingProcessNew"/>
    <dgm:cxn modelId="{25021617-E97A-491D-A541-256C874645B2}" srcId="{CA538440-358B-47BC-A0C4-1353ED52D649}" destId="{3080E29B-4C6C-42ED-8A73-451EDC8B4962}" srcOrd="8" destOrd="0" parTransId="{469D23AD-1661-4F8C-A236-49C1B893D6BA}" sibTransId="{93D6354D-FBC5-4693-B987-5DB887AAF748}"/>
    <dgm:cxn modelId="{A3A5657F-B085-421B-9DA9-58B16AA2905A}" type="presOf" srcId="{94588714-C989-473E-9FD1-4D31E5429625}" destId="{E53C2DA6-466D-4220-8B4D-9B4941A546E7}" srcOrd="0" destOrd="0" presId="urn:microsoft.com/office/officeart/2016/7/layout/RepeatingBendingProcessNew"/>
    <dgm:cxn modelId="{77839C25-E6F2-4375-BC47-23F5624CE5B3}" srcId="{CA538440-358B-47BC-A0C4-1353ED52D649}" destId="{13EF01B1-CD23-4B0D-8DD7-E8D11120024E}" srcOrd="5" destOrd="0" parTransId="{A2D4F1D4-C58D-4691-ACE2-E0A07482CA5D}" sibTransId="{57BF18DA-CB6B-474B-963F-F6CC6E8F2CB8}"/>
    <dgm:cxn modelId="{1FDA15CE-7BFB-4669-9365-2C75B5132459}" srcId="{CA538440-358B-47BC-A0C4-1353ED52D649}" destId="{49734503-0678-4588-89AE-63DEA9516179}" srcOrd="7" destOrd="0" parTransId="{9F1B6702-F4A1-4EED-84BC-5CE15C0EEBDB}" sibTransId="{B703BD8D-367A-42F3-BBA8-9EB44BE167DF}"/>
    <dgm:cxn modelId="{E6581C9B-A33E-4F86-B508-E272A0BF4CA5}" type="presParOf" srcId="{90B6B734-0044-4126-A909-AFC8B1B89834}" destId="{97AACCCF-D679-42CC-858F-796C1C3CFD32}" srcOrd="0" destOrd="0" presId="urn:microsoft.com/office/officeart/2016/7/layout/RepeatingBendingProcessNew"/>
    <dgm:cxn modelId="{B3BFE458-E8EE-4295-B44B-EFAED3A586E6}" type="presParOf" srcId="{90B6B734-0044-4126-A909-AFC8B1B89834}" destId="{94D270F3-DA12-4AA5-94D9-075B5877F48D}" srcOrd="1" destOrd="0" presId="urn:microsoft.com/office/officeart/2016/7/layout/RepeatingBendingProcessNew"/>
    <dgm:cxn modelId="{310758DB-C404-4926-B7D5-F938B91FE6A1}" type="presParOf" srcId="{94D270F3-DA12-4AA5-94D9-075B5877F48D}" destId="{9062BA31-7833-4E63-9CEB-AEE14355B7B3}" srcOrd="0" destOrd="0" presId="urn:microsoft.com/office/officeart/2016/7/layout/RepeatingBendingProcessNew"/>
    <dgm:cxn modelId="{921FFBB5-3F9C-485C-B34C-8B4DA4FAAE19}" type="presParOf" srcId="{90B6B734-0044-4126-A909-AFC8B1B89834}" destId="{BE161CA5-BB09-4AB0-87B1-A2BC04B17116}" srcOrd="2" destOrd="0" presId="urn:microsoft.com/office/officeart/2016/7/layout/RepeatingBendingProcessNew"/>
    <dgm:cxn modelId="{AEA4EE6F-F63A-4675-A014-A8123EA2DC27}" type="presParOf" srcId="{90B6B734-0044-4126-A909-AFC8B1B89834}" destId="{854C7C81-052A-4CD7-B177-AA558193B461}" srcOrd="3" destOrd="0" presId="urn:microsoft.com/office/officeart/2016/7/layout/RepeatingBendingProcessNew"/>
    <dgm:cxn modelId="{6BC7F942-0C8C-420D-BDDF-835DE2212974}" type="presParOf" srcId="{854C7C81-052A-4CD7-B177-AA558193B461}" destId="{10A1E824-B0C4-459A-93CE-63B1C0A4EF6F}" srcOrd="0" destOrd="0" presId="urn:microsoft.com/office/officeart/2016/7/layout/RepeatingBendingProcessNew"/>
    <dgm:cxn modelId="{BE9C412F-62C3-4AE9-8027-28797CC5D549}" type="presParOf" srcId="{90B6B734-0044-4126-A909-AFC8B1B89834}" destId="{D955CF12-4302-432D-A7F6-779995284B48}" srcOrd="4" destOrd="0" presId="urn:microsoft.com/office/officeart/2016/7/layout/RepeatingBendingProcessNew"/>
    <dgm:cxn modelId="{892E8472-E2BF-4BC8-8319-AEA36D333177}" type="presParOf" srcId="{90B6B734-0044-4126-A909-AFC8B1B89834}" destId="{32B67514-2958-4582-A320-168D2EF6D8D5}" srcOrd="5" destOrd="0" presId="urn:microsoft.com/office/officeart/2016/7/layout/RepeatingBendingProcessNew"/>
    <dgm:cxn modelId="{A8CFBDCE-3432-41A3-8DE1-4DA68B780F99}" type="presParOf" srcId="{32B67514-2958-4582-A320-168D2EF6D8D5}" destId="{12145520-4465-4B1B-BA4B-DCDAD1DAC49B}" srcOrd="0" destOrd="0" presId="urn:microsoft.com/office/officeart/2016/7/layout/RepeatingBendingProcessNew"/>
    <dgm:cxn modelId="{6C759805-D771-4D06-B2B3-8F9CC58FA793}" type="presParOf" srcId="{90B6B734-0044-4126-A909-AFC8B1B89834}" destId="{C06EBC5C-B368-4B5E-9817-C6930AF280AC}" srcOrd="6" destOrd="0" presId="urn:microsoft.com/office/officeart/2016/7/layout/RepeatingBendingProcessNew"/>
    <dgm:cxn modelId="{30EC5518-D35A-4466-8BAB-E2EAB1D15872}" type="presParOf" srcId="{90B6B734-0044-4126-A909-AFC8B1B89834}" destId="{843ECF52-80F2-4D58-8406-D93F2EE7327C}" srcOrd="7" destOrd="0" presId="urn:microsoft.com/office/officeart/2016/7/layout/RepeatingBendingProcessNew"/>
    <dgm:cxn modelId="{72FAAF35-A15A-4760-ADA4-B484D8991A8B}" type="presParOf" srcId="{843ECF52-80F2-4D58-8406-D93F2EE7327C}" destId="{92474041-EC1F-4244-9A6D-9A8F223D7C12}" srcOrd="0" destOrd="0" presId="urn:microsoft.com/office/officeart/2016/7/layout/RepeatingBendingProcessNew"/>
    <dgm:cxn modelId="{653B2E65-CFF3-46B3-A494-28D1E47051B0}" type="presParOf" srcId="{90B6B734-0044-4126-A909-AFC8B1B89834}" destId="{54619F01-5EC6-49CA-9354-7BD67E7A9F8E}" srcOrd="8" destOrd="0" presId="urn:microsoft.com/office/officeart/2016/7/layout/RepeatingBendingProcessNew"/>
    <dgm:cxn modelId="{016A3EA4-1451-46A2-A5BC-9160BDFCAE62}" type="presParOf" srcId="{90B6B734-0044-4126-A909-AFC8B1B89834}" destId="{170340DE-0AC5-4F78-A8B2-2EC85190AA02}" srcOrd="9" destOrd="0" presId="urn:microsoft.com/office/officeart/2016/7/layout/RepeatingBendingProcessNew"/>
    <dgm:cxn modelId="{44E80EF8-6A1C-4417-9067-D83BD63D49C0}" type="presParOf" srcId="{170340DE-0AC5-4F78-A8B2-2EC85190AA02}" destId="{EB64DF55-2E96-40DB-BCBB-A79E270BC1A9}" srcOrd="0" destOrd="0" presId="urn:microsoft.com/office/officeart/2016/7/layout/RepeatingBendingProcessNew"/>
    <dgm:cxn modelId="{743DCBAF-C154-4A39-9764-1E777F79DF71}" type="presParOf" srcId="{90B6B734-0044-4126-A909-AFC8B1B89834}" destId="{1BD2DAD5-DE6F-4715-AEB0-8FA0B99891F5}" srcOrd="10" destOrd="0" presId="urn:microsoft.com/office/officeart/2016/7/layout/RepeatingBendingProcessNew"/>
    <dgm:cxn modelId="{39755812-57AC-45B5-9650-1859C7B71647}" type="presParOf" srcId="{90B6B734-0044-4126-A909-AFC8B1B89834}" destId="{48DEC6C2-E1D4-49DE-9C64-F92C13CC77A0}" srcOrd="11" destOrd="0" presId="urn:microsoft.com/office/officeart/2016/7/layout/RepeatingBendingProcessNew"/>
    <dgm:cxn modelId="{AC030B67-E31A-4D30-B270-3D2A6EAD7038}" type="presParOf" srcId="{48DEC6C2-E1D4-49DE-9C64-F92C13CC77A0}" destId="{756D4F01-1214-43DE-AB0A-B5591626A663}" srcOrd="0" destOrd="0" presId="urn:microsoft.com/office/officeart/2016/7/layout/RepeatingBendingProcessNew"/>
    <dgm:cxn modelId="{FFD9C423-1DDF-4A52-8397-00A6AD21CEF5}" type="presParOf" srcId="{90B6B734-0044-4126-A909-AFC8B1B89834}" destId="{E53C2DA6-466D-4220-8B4D-9B4941A546E7}" srcOrd="12" destOrd="0" presId="urn:microsoft.com/office/officeart/2016/7/layout/RepeatingBendingProcessNew"/>
    <dgm:cxn modelId="{E24D6FD0-6F00-4628-873B-B686D452BD42}" type="presParOf" srcId="{90B6B734-0044-4126-A909-AFC8B1B89834}" destId="{54604C46-8189-4B23-B1BB-F0AC7E7CB4DD}" srcOrd="13" destOrd="0" presId="urn:microsoft.com/office/officeart/2016/7/layout/RepeatingBendingProcessNew"/>
    <dgm:cxn modelId="{4C4B29D6-87E3-4B1D-8342-B057880A551D}" type="presParOf" srcId="{54604C46-8189-4B23-B1BB-F0AC7E7CB4DD}" destId="{88291EDC-70C3-4CBC-9BA0-5BB58F900B8D}" srcOrd="0" destOrd="0" presId="urn:microsoft.com/office/officeart/2016/7/layout/RepeatingBendingProcessNew"/>
    <dgm:cxn modelId="{D1C32C46-2A8F-4C5B-94C8-720C5342F61E}" type="presParOf" srcId="{90B6B734-0044-4126-A909-AFC8B1B89834}" destId="{5BA195D1-6FC4-4985-ACFE-7C036C25A8DA}" srcOrd="14" destOrd="0" presId="urn:microsoft.com/office/officeart/2016/7/layout/RepeatingBendingProcessNew"/>
    <dgm:cxn modelId="{3D8055C0-66D9-4D9C-89CD-74A89D93FD0F}" type="presParOf" srcId="{90B6B734-0044-4126-A909-AFC8B1B89834}" destId="{91D0EA7E-3E8B-45CB-9EC5-6ACB97DC65E7}" srcOrd="15" destOrd="0" presId="urn:microsoft.com/office/officeart/2016/7/layout/RepeatingBendingProcessNew"/>
    <dgm:cxn modelId="{7E10A914-594B-48A6-B415-BCA4EC9F34A6}" type="presParOf" srcId="{91D0EA7E-3E8B-45CB-9EC5-6ACB97DC65E7}" destId="{29DEF481-DF1D-418B-9CDE-2212BF075C01}" srcOrd="0" destOrd="0" presId="urn:microsoft.com/office/officeart/2016/7/layout/RepeatingBendingProcessNew"/>
    <dgm:cxn modelId="{D8DEA0BF-87C8-498A-921A-EEA5EBA21290}" type="presParOf" srcId="{90B6B734-0044-4126-A909-AFC8B1B89834}" destId="{529C1DB5-4B44-42DB-B57E-7F15C4C67066}" srcOrd="16" destOrd="0" presId="urn:microsoft.com/office/officeart/2016/7/layout/RepeatingBendingProcessNew"/>
    <dgm:cxn modelId="{CF46A712-9722-4CC5-B375-3FD30541F21B}" type="presParOf" srcId="{90B6B734-0044-4126-A909-AFC8B1B89834}" destId="{A1BC9421-BBAC-4BF5-9018-D6E5BD2F29E9}" srcOrd="17" destOrd="0" presId="urn:microsoft.com/office/officeart/2016/7/layout/RepeatingBendingProcessNew"/>
    <dgm:cxn modelId="{BF4A108F-58A0-4005-861E-FE7687B63042}" type="presParOf" srcId="{A1BC9421-BBAC-4BF5-9018-D6E5BD2F29E9}" destId="{665EDD32-8211-402D-87AE-FED2FE74FB36}" srcOrd="0" destOrd="0" presId="urn:microsoft.com/office/officeart/2016/7/layout/RepeatingBendingProcessNew"/>
    <dgm:cxn modelId="{C16C1F67-57DE-4775-ADBB-9012A3FBB9AA}" type="presParOf" srcId="{90B6B734-0044-4126-A909-AFC8B1B89834}" destId="{BA9FE296-F04D-46B9-9CC2-E27C3F4A1836}" srcOrd="18" destOrd="0" presId="urn:microsoft.com/office/officeart/2016/7/layout/RepeatingBendingProcessNew"/>
    <dgm:cxn modelId="{6AC644FF-FF50-4018-91A9-8F54C2C2A061}" type="presParOf" srcId="{90B6B734-0044-4126-A909-AFC8B1B89834}" destId="{FD471D51-47C0-4ADB-85A2-F0D4A0073433}" srcOrd="19" destOrd="0" presId="urn:microsoft.com/office/officeart/2016/7/layout/RepeatingBendingProcessNew"/>
    <dgm:cxn modelId="{16E1E52E-BA09-47DB-997B-D9ED2AA655F7}" type="presParOf" srcId="{FD471D51-47C0-4ADB-85A2-F0D4A0073433}" destId="{C2AD603E-9D30-4722-998D-0807DFF327FF}" srcOrd="0" destOrd="0" presId="urn:microsoft.com/office/officeart/2016/7/layout/RepeatingBendingProcessNew"/>
    <dgm:cxn modelId="{3F27FED7-1A3E-4CE9-8420-9C4A6CD32B44}" type="presParOf" srcId="{90B6B734-0044-4126-A909-AFC8B1B89834}" destId="{AACDCA98-6510-4BEB-B22E-DA6FEB186E0C}" srcOrd="20" destOrd="0" presId="urn:microsoft.com/office/officeart/2016/7/layout/RepeatingBendingProcessNew"/>
    <dgm:cxn modelId="{6185DCAD-81BF-4694-A0F6-E5E8334DC45B}" type="presParOf" srcId="{90B6B734-0044-4126-A909-AFC8B1B89834}" destId="{13F718E0-AD7B-4BDD-86E9-3EA7A6EE322A}" srcOrd="21" destOrd="0" presId="urn:microsoft.com/office/officeart/2016/7/layout/RepeatingBendingProcessNew"/>
    <dgm:cxn modelId="{9E6441EE-C302-40F9-AAE1-3C6C7FD41071}" type="presParOf" srcId="{13F718E0-AD7B-4BDD-86E9-3EA7A6EE322A}" destId="{E5DBA9CA-4757-4E1F-BBB8-2C531B50F95B}" srcOrd="0" destOrd="0" presId="urn:microsoft.com/office/officeart/2016/7/layout/RepeatingBendingProcessNew"/>
    <dgm:cxn modelId="{70BCA473-EA1C-4A91-B168-B3C12753857A}" type="presParOf" srcId="{90B6B734-0044-4126-A909-AFC8B1B89834}" destId="{B502AEF1-DF73-4F37-ADAC-628B0E0F329C}" srcOrd="22" destOrd="0" presId="urn:microsoft.com/office/officeart/2016/7/layout/RepeatingBendingProcessNew"/>
    <dgm:cxn modelId="{695B93A2-7445-4B4E-AD30-0F05EA6FB4D8}" type="presParOf" srcId="{90B6B734-0044-4126-A909-AFC8B1B89834}" destId="{1DD58270-50E6-4616-8CC7-0EC3C8614435}" srcOrd="23" destOrd="0" presId="urn:microsoft.com/office/officeart/2016/7/layout/RepeatingBendingProcessNew"/>
    <dgm:cxn modelId="{940E52E8-1E0E-4B6D-86E8-70A6AE923A5D}" type="presParOf" srcId="{1DD58270-50E6-4616-8CC7-0EC3C8614435}" destId="{322D84F3-5895-4D68-957E-DDA9D17F2C08}" srcOrd="0" destOrd="0" presId="urn:microsoft.com/office/officeart/2016/7/layout/RepeatingBendingProcessNew"/>
    <dgm:cxn modelId="{B2A7F43A-5209-4A2F-ABF9-0303FA62FF96}" type="presParOf" srcId="{90B6B734-0044-4126-A909-AFC8B1B89834}" destId="{96E8F08C-6153-4F6D-8637-A27E230671C5}" srcOrd="24" destOrd="0" presId="urn:microsoft.com/office/officeart/2016/7/layout/RepeatingBendingProcessNew"/>
    <dgm:cxn modelId="{945DBE36-0B8F-4CCA-8605-813D290FFB08}" type="presParOf" srcId="{90B6B734-0044-4126-A909-AFC8B1B89834}" destId="{BE7DA4F1-E643-45A5-BCF3-4134C11CEA47}" srcOrd="25" destOrd="0" presId="urn:microsoft.com/office/officeart/2016/7/layout/RepeatingBendingProcessNew"/>
    <dgm:cxn modelId="{D644A98E-2AAD-412F-A2A9-8AF737635035}" type="presParOf" srcId="{BE7DA4F1-E643-45A5-BCF3-4134C11CEA47}" destId="{7460C7C4-C31E-4915-A843-A52B6E70725B}" srcOrd="0" destOrd="0" presId="urn:microsoft.com/office/officeart/2016/7/layout/RepeatingBendingProcessNew"/>
    <dgm:cxn modelId="{25FA7DA7-8528-461C-98B6-0B797B100404}" type="presParOf" srcId="{90B6B734-0044-4126-A909-AFC8B1B89834}" destId="{9EC1DA5D-2A52-46F4-AA51-4944023463EF}" srcOrd="26"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0D3EDA43-9BF7-4822-8290-CAE56FE63FF8}" type="doc">
      <dgm:prSet loTypeId="urn:microsoft.com/office/officeart/2018/5/layout/IconLeafLabel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2A2AA505-D25B-4D89-8FC9-75E9EA592171}">
      <dgm:prSet/>
      <dgm:spPr/>
      <dgm:t>
        <a:bodyPr/>
        <a:lstStyle/>
        <a:p>
          <a:pPr>
            <a:defRPr cap="all"/>
          </a:pPr>
          <a:r>
            <a:rPr lang="nl-BE"/>
            <a:t>Lachen jullie genoeg?</a:t>
          </a:r>
          <a:endParaRPr lang="en-US"/>
        </a:p>
      </dgm:t>
    </dgm:pt>
    <dgm:pt modelId="{B701993E-E081-49E7-ABB1-6195279A51B0}" type="parTrans" cxnId="{44C6D876-6ED5-45B5-B7EC-068CF84FFCB2}">
      <dgm:prSet/>
      <dgm:spPr/>
      <dgm:t>
        <a:bodyPr/>
        <a:lstStyle/>
        <a:p>
          <a:endParaRPr lang="en-US"/>
        </a:p>
      </dgm:t>
    </dgm:pt>
    <dgm:pt modelId="{3E1326DC-802A-4A6D-AC16-866FFFFED501}" type="sibTrans" cxnId="{44C6D876-6ED5-45B5-B7EC-068CF84FFCB2}">
      <dgm:prSet/>
      <dgm:spPr/>
      <dgm:t>
        <a:bodyPr/>
        <a:lstStyle/>
        <a:p>
          <a:endParaRPr lang="en-US"/>
        </a:p>
      </dgm:t>
    </dgm:pt>
    <dgm:pt modelId="{36DD19C2-8DD6-41E6-8DFC-9D3D5BC1DAF8}">
      <dgm:prSet/>
      <dgm:spPr/>
      <dgm:t>
        <a:bodyPr/>
        <a:lstStyle/>
        <a:p>
          <a:pPr>
            <a:defRPr cap="all"/>
          </a:pPr>
          <a:r>
            <a:rPr lang="nl-BE"/>
            <a:t>Waar lachen jullie om? </a:t>
          </a:r>
          <a:endParaRPr lang="en-US"/>
        </a:p>
      </dgm:t>
    </dgm:pt>
    <dgm:pt modelId="{1AC282F9-4B4E-4949-984F-DC40C89B1E25}" type="parTrans" cxnId="{7423986A-E2B9-4BE6-AF04-B6F1F43CA9C3}">
      <dgm:prSet/>
      <dgm:spPr/>
      <dgm:t>
        <a:bodyPr/>
        <a:lstStyle/>
        <a:p>
          <a:endParaRPr lang="en-US"/>
        </a:p>
      </dgm:t>
    </dgm:pt>
    <dgm:pt modelId="{31ABD367-6FDB-4E44-8708-5B9D0B3FE531}" type="sibTrans" cxnId="{7423986A-E2B9-4BE6-AF04-B6F1F43CA9C3}">
      <dgm:prSet/>
      <dgm:spPr/>
      <dgm:t>
        <a:bodyPr/>
        <a:lstStyle/>
        <a:p>
          <a:endParaRPr lang="en-US"/>
        </a:p>
      </dgm:t>
    </dgm:pt>
    <dgm:pt modelId="{4F60B8E4-5CB9-4B2B-B19D-D9FBA2D9E8F5}" type="pres">
      <dgm:prSet presAssocID="{0D3EDA43-9BF7-4822-8290-CAE56FE63FF8}" presName="root" presStyleCnt="0">
        <dgm:presLayoutVars>
          <dgm:dir/>
          <dgm:resizeHandles val="exact"/>
        </dgm:presLayoutVars>
      </dgm:prSet>
      <dgm:spPr/>
      <dgm:t>
        <a:bodyPr/>
        <a:lstStyle/>
        <a:p>
          <a:endParaRPr lang="nl-NL"/>
        </a:p>
      </dgm:t>
    </dgm:pt>
    <dgm:pt modelId="{8F90E713-B8DA-45AC-9AAC-BECC01CDE9EC}" type="pres">
      <dgm:prSet presAssocID="{2A2AA505-D25B-4D89-8FC9-75E9EA592171}" presName="compNode" presStyleCnt="0"/>
      <dgm:spPr/>
    </dgm:pt>
    <dgm:pt modelId="{16DC88EC-CBF5-4234-B3C5-FEC86E82EE3F}" type="pres">
      <dgm:prSet presAssocID="{2A2AA505-D25B-4D89-8FC9-75E9EA592171}" presName="iconBgRect" presStyleLbl="bgShp" presStyleIdx="0" presStyleCnt="2"/>
      <dgm:spPr>
        <a:prstGeom prst="round2DiagRect">
          <a:avLst>
            <a:gd name="adj1" fmla="val 29727"/>
            <a:gd name="adj2" fmla="val 0"/>
          </a:avLst>
        </a:prstGeom>
      </dgm:spPr>
    </dgm:pt>
    <dgm:pt modelId="{DDAB8BF2-8E15-454F-B038-6550E9F41885}" type="pres">
      <dgm:prSet presAssocID="{2A2AA505-D25B-4D89-8FC9-75E9EA592171}" presName="iconRect" presStyleLbl="node1" presStyleIdx="0" presStyleCnt="2"/>
      <dgm:spPr>
        <a:blipFill>
          <a:blip xmlns:r="http://schemas.openxmlformats.org/officeDocument/2006/relationships" r:embed="rId1" cstate="screen">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t>
        <a:bodyPr/>
        <a:lstStyle/>
        <a:p>
          <a:endParaRPr lang="nl-NL"/>
        </a:p>
      </dgm:t>
      <dgm:extLst>
        <a:ext uri="{E40237B7-FDA0-4F09-8148-C483321AD2D9}">
          <dgm14:cNvPr xmlns:dgm14="http://schemas.microsoft.com/office/drawing/2010/diagram" id="0" name="" descr="Funny Face Outline"/>
        </a:ext>
      </dgm:extLst>
    </dgm:pt>
    <dgm:pt modelId="{0FFD7CB9-EA60-439A-ABC4-9A621BF205C6}" type="pres">
      <dgm:prSet presAssocID="{2A2AA505-D25B-4D89-8FC9-75E9EA592171}" presName="spaceRect" presStyleCnt="0"/>
      <dgm:spPr/>
    </dgm:pt>
    <dgm:pt modelId="{259A328D-64C2-4A62-B899-4BBFC42D1842}" type="pres">
      <dgm:prSet presAssocID="{2A2AA505-D25B-4D89-8FC9-75E9EA592171}" presName="textRect" presStyleLbl="revTx" presStyleIdx="0" presStyleCnt="2">
        <dgm:presLayoutVars>
          <dgm:chMax val="1"/>
          <dgm:chPref val="1"/>
        </dgm:presLayoutVars>
      </dgm:prSet>
      <dgm:spPr/>
      <dgm:t>
        <a:bodyPr/>
        <a:lstStyle/>
        <a:p>
          <a:endParaRPr lang="nl-NL"/>
        </a:p>
      </dgm:t>
    </dgm:pt>
    <dgm:pt modelId="{087FFC73-4E74-4DE6-8B0D-8E3DF0032744}" type="pres">
      <dgm:prSet presAssocID="{3E1326DC-802A-4A6D-AC16-866FFFFED501}" presName="sibTrans" presStyleCnt="0"/>
      <dgm:spPr/>
    </dgm:pt>
    <dgm:pt modelId="{FCE98820-68D8-4789-9730-C2A5A1BAEE98}" type="pres">
      <dgm:prSet presAssocID="{36DD19C2-8DD6-41E6-8DFC-9D3D5BC1DAF8}" presName="compNode" presStyleCnt="0"/>
      <dgm:spPr/>
    </dgm:pt>
    <dgm:pt modelId="{2BF4B566-E914-42BD-BFCE-2EB91125E3A0}" type="pres">
      <dgm:prSet presAssocID="{36DD19C2-8DD6-41E6-8DFC-9D3D5BC1DAF8}" presName="iconBgRect" presStyleLbl="bgShp" presStyleIdx="1" presStyleCnt="2"/>
      <dgm:spPr>
        <a:prstGeom prst="round2DiagRect">
          <a:avLst>
            <a:gd name="adj1" fmla="val 29727"/>
            <a:gd name="adj2" fmla="val 0"/>
          </a:avLst>
        </a:prstGeom>
      </dgm:spPr>
    </dgm:pt>
    <dgm:pt modelId="{1925E371-EA19-4B3E-91FE-9DA03DE93B5E}" type="pres">
      <dgm:prSet presAssocID="{36DD19C2-8DD6-41E6-8DFC-9D3D5BC1DAF8}" presName="iconRect" presStyleLbl="node1" presStyleIdx="1" presStyleCnt="2"/>
      <dgm:spPr>
        <a:blipFill>
          <a:blip xmlns:r="http://schemas.openxmlformats.org/officeDocument/2006/relationships" r:embed="rId3" cstate="screen">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t>
        <a:bodyPr/>
        <a:lstStyle/>
        <a:p>
          <a:endParaRPr lang="nl-NL"/>
        </a:p>
      </dgm:t>
      <dgm:extLst>
        <a:ext uri="{E40237B7-FDA0-4F09-8148-C483321AD2D9}">
          <dgm14:cNvPr xmlns:dgm14="http://schemas.microsoft.com/office/drawing/2010/diagram" id="0" name="" descr="Funny Face with Solid Fill"/>
        </a:ext>
      </dgm:extLst>
    </dgm:pt>
    <dgm:pt modelId="{FD26046D-3FF2-4868-8A61-13511164D46A}" type="pres">
      <dgm:prSet presAssocID="{36DD19C2-8DD6-41E6-8DFC-9D3D5BC1DAF8}" presName="spaceRect" presStyleCnt="0"/>
      <dgm:spPr/>
    </dgm:pt>
    <dgm:pt modelId="{9DA3E1EC-E959-42E1-8C2B-6B8C100BC560}" type="pres">
      <dgm:prSet presAssocID="{36DD19C2-8DD6-41E6-8DFC-9D3D5BC1DAF8}" presName="textRect" presStyleLbl="revTx" presStyleIdx="1" presStyleCnt="2">
        <dgm:presLayoutVars>
          <dgm:chMax val="1"/>
          <dgm:chPref val="1"/>
        </dgm:presLayoutVars>
      </dgm:prSet>
      <dgm:spPr/>
      <dgm:t>
        <a:bodyPr/>
        <a:lstStyle/>
        <a:p>
          <a:endParaRPr lang="nl-NL"/>
        </a:p>
      </dgm:t>
    </dgm:pt>
  </dgm:ptLst>
  <dgm:cxnLst>
    <dgm:cxn modelId="{8A37110A-D537-4838-AA44-B776552D94E1}" type="presOf" srcId="{0D3EDA43-9BF7-4822-8290-CAE56FE63FF8}" destId="{4F60B8E4-5CB9-4B2B-B19D-D9FBA2D9E8F5}" srcOrd="0" destOrd="0" presId="urn:microsoft.com/office/officeart/2018/5/layout/IconLeafLabelList"/>
    <dgm:cxn modelId="{1830990E-A2B1-40DA-A28F-A2180D39F95B}" type="presOf" srcId="{2A2AA505-D25B-4D89-8FC9-75E9EA592171}" destId="{259A328D-64C2-4A62-B899-4BBFC42D1842}" srcOrd="0" destOrd="0" presId="urn:microsoft.com/office/officeart/2018/5/layout/IconLeafLabelList"/>
    <dgm:cxn modelId="{44C6D876-6ED5-45B5-B7EC-068CF84FFCB2}" srcId="{0D3EDA43-9BF7-4822-8290-CAE56FE63FF8}" destId="{2A2AA505-D25B-4D89-8FC9-75E9EA592171}" srcOrd="0" destOrd="0" parTransId="{B701993E-E081-49E7-ABB1-6195279A51B0}" sibTransId="{3E1326DC-802A-4A6D-AC16-866FFFFED501}"/>
    <dgm:cxn modelId="{7423986A-E2B9-4BE6-AF04-B6F1F43CA9C3}" srcId="{0D3EDA43-9BF7-4822-8290-CAE56FE63FF8}" destId="{36DD19C2-8DD6-41E6-8DFC-9D3D5BC1DAF8}" srcOrd="1" destOrd="0" parTransId="{1AC282F9-4B4E-4949-984F-DC40C89B1E25}" sibTransId="{31ABD367-6FDB-4E44-8708-5B9D0B3FE531}"/>
    <dgm:cxn modelId="{8446F296-F7EC-4706-96B1-05BFDC011E5E}" type="presOf" srcId="{36DD19C2-8DD6-41E6-8DFC-9D3D5BC1DAF8}" destId="{9DA3E1EC-E959-42E1-8C2B-6B8C100BC560}" srcOrd="0" destOrd="0" presId="urn:microsoft.com/office/officeart/2018/5/layout/IconLeafLabelList"/>
    <dgm:cxn modelId="{823B7AAB-9A23-4F69-AB24-D91092EC847E}" type="presParOf" srcId="{4F60B8E4-5CB9-4B2B-B19D-D9FBA2D9E8F5}" destId="{8F90E713-B8DA-45AC-9AAC-BECC01CDE9EC}" srcOrd="0" destOrd="0" presId="urn:microsoft.com/office/officeart/2018/5/layout/IconLeafLabelList"/>
    <dgm:cxn modelId="{5ECAAE17-07CA-485E-8C59-A5351C701E24}" type="presParOf" srcId="{8F90E713-B8DA-45AC-9AAC-BECC01CDE9EC}" destId="{16DC88EC-CBF5-4234-B3C5-FEC86E82EE3F}" srcOrd="0" destOrd="0" presId="urn:microsoft.com/office/officeart/2018/5/layout/IconLeafLabelList"/>
    <dgm:cxn modelId="{4C3C1223-325B-41AC-B87E-02A35E26E7EE}" type="presParOf" srcId="{8F90E713-B8DA-45AC-9AAC-BECC01CDE9EC}" destId="{DDAB8BF2-8E15-454F-B038-6550E9F41885}" srcOrd="1" destOrd="0" presId="urn:microsoft.com/office/officeart/2018/5/layout/IconLeafLabelList"/>
    <dgm:cxn modelId="{CA7B29DC-2397-4AFB-AA90-C93D6ECF0706}" type="presParOf" srcId="{8F90E713-B8DA-45AC-9AAC-BECC01CDE9EC}" destId="{0FFD7CB9-EA60-439A-ABC4-9A621BF205C6}" srcOrd="2" destOrd="0" presId="urn:microsoft.com/office/officeart/2018/5/layout/IconLeafLabelList"/>
    <dgm:cxn modelId="{D69ACF3A-CE9A-4210-8173-8C2E00311DA0}" type="presParOf" srcId="{8F90E713-B8DA-45AC-9AAC-BECC01CDE9EC}" destId="{259A328D-64C2-4A62-B899-4BBFC42D1842}" srcOrd="3" destOrd="0" presId="urn:microsoft.com/office/officeart/2018/5/layout/IconLeafLabelList"/>
    <dgm:cxn modelId="{BD065C7E-B63D-4B71-A95D-258CECCF95AE}" type="presParOf" srcId="{4F60B8E4-5CB9-4B2B-B19D-D9FBA2D9E8F5}" destId="{087FFC73-4E74-4DE6-8B0D-8E3DF0032744}" srcOrd="1" destOrd="0" presId="urn:microsoft.com/office/officeart/2018/5/layout/IconLeafLabelList"/>
    <dgm:cxn modelId="{BEB3ED2B-D4C5-4751-A15D-3EEA76BD28BD}" type="presParOf" srcId="{4F60B8E4-5CB9-4B2B-B19D-D9FBA2D9E8F5}" destId="{FCE98820-68D8-4789-9730-C2A5A1BAEE98}" srcOrd="2" destOrd="0" presId="urn:microsoft.com/office/officeart/2018/5/layout/IconLeafLabelList"/>
    <dgm:cxn modelId="{5F7D3BDB-6729-4791-A6A9-9E47EAD92087}" type="presParOf" srcId="{FCE98820-68D8-4789-9730-C2A5A1BAEE98}" destId="{2BF4B566-E914-42BD-BFCE-2EB91125E3A0}" srcOrd="0" destOrd="0" presId="urn:microsoft.com/office/officeart/2018/5/layout/IconLeafLabelList"/>
    <dgm:cxn modelId="{7A9586C9-77B0-40CF-B116-718C53A5A9E8}" type="presParOf" srcId="{FCE98820-68D8-4789-9730-C2A5A1BAEE98}" destId="{1925E371-EA19-4B3E-91FE-9DA03DE93B5E}" srcOrd="1" destOrd="0" presId="urn:microsoft.com/office/officeart/2018/5/layout/IconLeafLabelList"/>
    <dgm:cxn modelId="{A14AD806-2389-483A-82D3-1E2B0CFDC5DD}" type="presParOf" srcId="{FCE98820-68D8-4789-9730-C2A5A1BAEE98}" destId="{FD26046D-3FF2-4868-8A61-13511164D46A}" srcOrd="2" destOrd="0" presId="urn:microsoft.com/office/officeart/2018/5/layout/IconLeafLabelList"/>
    <dgm:cxn modelId="{C09C77FC-84E0-4C48-A592-5CD355E2F62A}" type="presParOf" srcId="{FCE98820-68D8-4789-9730-C2A5A1BAEE98}" destId="{9DA3E1EC-E959-42E1-8C2B-6B8C100BC560}"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9C03A62-8D0A-4E3D-8176-79AF67D5F1FA}" type="doc">
      <dgm:prSet loTypeId="urn:microsoft.com/office/officeart/2018/5/layout/CenteredIconLabelDescriptionList" loCatId="icon" qsTypeId="urn:microsoft.com/office/officeart/2005/8/quickstyle/simple1" qsCatId="simple" csTypeId="urn:microsoft.com/office/officeart/2018/5/colors/Iconchunking_neutralbg_accent1_2" csCatId="accent1" phldr="1"/>
      <dgm:spPr/>
      <dgm:t>
        <a:bodyPr/>
        <a:lstStyle/>
        <a:p>
          <a:endParaRPr lang="en-US"/>
        </a:p>
      </dgm:t>
    </dgm:pt>
    <dgm:pt modelId="{91CDA4CF-6BC4-45D6-B83D-92E96B2920BA}">
      <dgm:prSet/>
      <dgm:spPr/>
      <dgm:t>
        <a:bodyPr/>
        <a:lstStyle/>
        <a:p>
          <a:pPr>
            <a:lnSpc>
              <a:spcPct val="100000"/>
            </a:lnSpc>
            <a:defRPr b="1"/>
          </a:pPr>
          <a:r>
            <a:rPr lang="nl-BE" dirty="0"/>
            <a:t>levensbelangrijke beschermer</a:t>
          </a:r>
          <a:endParaRPr lang="en-US" dirty="0"/>
        </a:p>
      </dgm:t>
    </dgm:pt>
    <dgm:pt modelId="{B5ABFC5B-FE2F-4E6D-99CE-9B0233571D92}" type="parTrans" cxnId="{71D445AF-2EBA-44B8-9AD6-EF9168500C99}">
      <dgm:prSet/>
      <dgm:spPr/>
      <dgm:t>
        <a:bodyPr/>
        <a:lstStyle/>
        <a:p>
          <a:endParaRPr lang="en-US"/>
        </a:p>
      </dgm:t>
    </dgm:pt>
    <dgm:pt modelId="{6852F2D7-1D54-4F34-B4BA-9F333AFC8B47}" type="sibTrans" cxnId="{71D445AF-2EBA-44B8-9AD6-EF9168500C99}">
      <dgm:prSet/>
      <dgm:spPr/>
      <dgm:t>
        <a:bodyPr/>
        <a:lstStyle/>
        <a:p>
          <a:endParaRPr lang="en-US"/>
        </a:p>
      </dgm:t>
    </dgm:pt>
    <dgm:pt modelId="{9E2E6D1D-E0A5-48A9-B888-9A1583D93DA1}">
      <dgm:prSet custT="1"/>
      <dgm:spPr/>
      <dgm:t>
        <a:bodyPr/>
        <a:lstStyle/>
        <a:p>
          <a:r>
            <a:rPr lang="nl-BE" sz="1400"/>
            <a:t>beschermend gedrag tegenover dat wat je gezondheid bedreigt</a:t>
          </a:r>
          <a:endParaRPr lang="en-US" sz="1400" dirty="0"/>
        </a:p>
      </dgm:t>
    </dgm:pt>
    <dgm:pt modelId="{9BC3554D-8C75-455F-B67A-A2F2AB0DFAF5}" type="parTrans" cxnId="{F777CC64-1F53-4F5D-95A1-2684B8E029E8}">
      <dgm:prSet/>
      <dgm:spPr/>
      <dgm:t>
        <a:bodyPr/>
        <a:lstStyle/>
        <a:p>
          <a:endParaRPr lang="en-US"/>
        </a:p>
      </dgm:t>
    </dgm:pt>
    <dgm:pt modelId="{90167FE9-C21C-455E-9CE6-82C3ADE2134E}" type="sibTrans" cxnId="{F777CC64-1F53-4F5D-95A1-2684B8E029E8}">
      <dgm:prSet/>
      <dgm:spPr/>
      <dgm:t>
        <a:bodyPr/>
        <a:lstStyle/>
        <a:p>
          <a:endParaRPr lang="en-US"/>
        </a:p>
      </dgm:t>
    </dgm:pt>
    <dgm:pt modelId="{3FD7335A-C235-4CD6-8AF9-0F34F90A709D}">
      <dgm:prSet custT="1"/>
      <dgm:spPr/>
      <dgm:t>
        <a:bodyPr/>
        <a:lstStyle/>
        <a:p>
          <a:r>
            <a:rPr lang="nl-BE" sz="1400"/>
            <a:t>hand terugtrekken bij een contact met een hete kop koffie</a:t>
          </a:r>
          <a:endParaRPr lang="en-US" sz="1400" dirty="0"/>
        </a:p>
      </dgm:t>
    </dgm:pt>
    <dgm:pt modelId="{B3D8578B-A18D-4DA2-AA94-6EDDB1B08A06}" type="parTrans" cxnId="{47CDE13D-0323-4699-82B5-9AE2CF08200F}">
      <dgm:prSet/>
      <dgm:spPr/>
      <dgm:t>
        <a:bodyPr/>
        <a:lstStyle/>
        <a:p>
          <a:endParaRPr lang="en-US"/>
        </a:p>
      </dgm:t>
    </dgm:pt>
    <dgm:pt modelId="{B4506B64-8DB7-4A14-AD80-FC5FBB0DF436}" type="sibTrans" cxnId="{47CDE13D-0323-4699-82B5-9AE2CF08200F}">
      <dgm:prSet/>
      <dgm:spPr/>
      <dgm:t>
        <a:bodyPr/>
        <a:lstStyle/>
        <a:p>
          <a:endParaRPr lang="en-US"/>
        </a:p>
      </dgm:t>
    </dgm:pt>
    <dgm:pt modelId="{EAFE7E3B-ECE9-401F-A54D-CB59A645D9F9}">
      <dgm:prSet custT="1"/>
      <dgm:spPr/>
      <dgm:t>
        <a:bodyPr/>
        <a:lstStyle/>
        <a:p>
          <a:r>
            <a:rPr lang="nl-BE" sz="1400"/>
            <a:t>rug stretchen na lang stilzitten</a:t>
          </a:r>
          <a:endParaRPr lang="en-US" sz="1400" dirty="0"/>
        </a:p>
      </dgm:t>
    </dgm:pt>
    <dgm:pt modelId="{03083A8C-B0BD-443F-AAD4-4122F1DA5D53}" type="parTrans" cxnId="{C238416F-6265-4E76-8A3D-3EC17AA38B1D}">
      <dgm:prSet/>
      <dgm:spPr/>
      <dgm:t>
        <a:bodyPr/>
        <a:lstStyle/>
        <a:p>
          <a:endParaRPr lang="en-US"/>
        </a:p>
      </dgm:t>
    </dgm:pt>
    <dgm:pt modelId="{A9305BB5-B12C-46EC-B401-8C4DAA3DA203}" type="sibTrans" cxnId="{C238416F-6265-4E76-8A3D-3EC17AA38B1D}">
      <dgm:prSet/>
      <dgm:spPr/>
      <dgm:t>
        <a:bodyPr/>
        <a:lstStyle/>
        <a:p>
          <a:endParaRPr lang="en-US"/>
        </a:p>
      </dgm:t>
    </dgm:pt>
    <dgm:pt modelId="{9DA09D28-5908-47F2-AE8E-9D23FDBF3C8E}">
      <dgm:prSet custT="1"/>
      <dgm:spPr/>
      <dgm:t>
        <a:bodyPr/>
        <a:lstStyle/>
        <a:p>
          <a:r>
            <a:rPr lang="nl-BE" sz="1400"/>
            <a:t>splinter uit te voet halen</a:t>
          </a:r>
          <a:endParaRPr lang="en-US" sz="1400"/>
        </a:p>
      </dgm:t>
    </dgm:pt>
    <dgm:pt modelId="{3AE31104-638B-4B96-BAA6-1043B14EF270}" type="parTrans" cxnId="{A0A5837F-9DDF-45CA-BA5B-6CE972EBA568}">
      <dgm:prSet/>
      <dgm:spPr/>
      <dgm:t>
        <a:bodyPr/>
        <a:lstStyle/>
        <a:p>
          <a:endParaRPr lang="en-US"/>
        </a:p>
      </dgm:t>
    </dgm:pt>
    <dgm:pt modelId="{4F77BBB7-1DD5-41C0-9611-0D79F4C5EF87}" type="sibTrans" cxnId="{A0A5837F-9DDF-45CA-BA5B-6CE972EBA568}">
      <dgm:prSet/>
      <dgm:spPr/>
      <dgm:t>
        <a:bodyPr/>
        <a:lstStyle/>
        <a:p>
          <a:endParaRPr lang="en-US"/>
        </a:p>
      </dgm:t>
    </dgm:pt>
    <dgm:pt modelId="{04062D1E-F705-40AF-93CE-0AEBDEE0AEB1}">
      <dgm:prSet custT="1"/>
      <dgm:spPr/>
      <dgm:t>
        <a:bodyPr/>
        <a:lstStyle/>
        <a:p>
          <a:r>
            <a:rPr lang="nl-BE" sz="1400"/>
            <a:t>niet steunen op een verzwikte enkel</a:t>
          </a:r>
          <a:endParaRPr lang="en-US" sz="1400" dirty="0"/>
        </a:p>
      </dgm:t>
    </dgm:pt>
    <dgm:pt modelId="{409B898E-800B-4802-865B-6E5819E28C17}" type="parTrans" cxnId="{012DCBE1-A47E-44D6-A431-323AF84A29DB}">
      <dgm:prSet/>
      <dgm:spPr/>
      <dgm:t>
        <a:bodyPr/>
        <a:lstStyle/>
        <a:p>
          <a:endParaRPr lang="en-US"/>
        </a:p>
      </dgm:t>
    </dgm:pt>
    <dgm:pt modelId="{D44F4087-91AA-4B0E-AF69-CEE68987791D}" type="sibTrans" cxnId="{012DCBE1-A47E-44D6-A431-323AF84A29DB}">
      <dgm:prSet/>
      <dgm:spPr/>
      <dgm:t>
        <a:bodyPr/>
        <a:lstStyle/>
        <a:p>
          <a:endParaRPr lang="en-US"/>
        </a:p>
      </dgm:t>
    </dgm:pt>
    <dgm:pt modelId="{ACB21DCE-3EA5-45CF-B457-5DF3D8DD3064}">
      <dgm:prSet custT="1"/>
      <dgm:spPr/>
      <dgm:t>
        <a:bodyPr/>
        <a:lstStyle/>
        <a:p>
          <a:r>
            <a:rPr lang="nl-BE" sz="1400"/>
            <a:t>waarschuwt voor gevaar nog voor de beschadiging</a:t>
          </a:r>
          <a:endParaRPr lang="en-US" sz="1400" dirty="0"/>
        </a:p>
      </dgm:t>
    </dgm:pt>
    <dgm:pt modelId="{F53F7874-32FB-4BB5-B39E-DC90346896CC}" type="parTrans" cxnId="{A08260DA-610F-4402-9A87-3EED90249B15}">
      <dgm:prSet/>
      <dgm:spPr/>
      <dgm:t>
        <a:bodyPr/>
        <a:lstStyle/>
        <a:p>
          <a:endParaRPr lang="en-US"/>
        </a:p>
      </dgm:t>
    </dgm:pt>
    <dgm:pt modelId="{9C3BAFCF-58A5-4820-8045-E61BC1071E5A}" type="sibTrans" cxnId="{A08260DA-610F-4402-9A87-3EED90249B15}">
      <dgm:prSet/>
      <dgm:spPr/>
      <dgm:t>
        <a:bodyPr/>
        <a:lstStyle/>
        <a:p>
          <a:endParaRPr lang="en-US"/>
        </a:p>
      </dgm:t>
    </dgm:pt>
    <dgm:pt modelId="{B805C3E8-B3A5-4EEB-8F48-D0955F76C1A4}">
      <dgm:prSet custT="1"/>
      <dgm:spPr/>
      <dgm:t>
        <a:bodyPr/>
        <a:lstStyle/>
        <a:p>
          <a:r>
            <a:rPr lang="nl-BE" sz="1400"/>
            <a:t>je kan geboren worden zonder mogelijkheid pijn te voelen</a:t>
          </a:r>
          <a:endParaRPr lang="en-US" sz="1400" dirty="0"/>
        </a:p>
      </dgm:t>
    </dgm:pt>
    <dgm:pt modelId="{D263F98E-43C8-4E8C-A1D7-7C43F93ABF28}" type="parTrans" cxnId="{8A73BC0E-809D-46BA-AA4C-935F9D1FB295}">
      <dgm:prSet/>
      <dgm:spPr/>
      <dgm:t>
        <a:bodyPr/>
        <a:lstStyle/>
        <a:p>
          <a:endParaRPr lang="en-US"/>
        </a:p>
      </dgm:t>
    </dgm:pt>
    <dgm:pt modelId="{1B263204-D863-4BDF-9C10-D2B264E27B44}" type="sibTrans" cxnId="{8A73BC0E-809D-46BA-AA4C-935F9D1FB295}">
      <dgm:prSet/>
      <dgm:spPr/>
      <dgm:t>
        <a:bodyPr/>
        <a:lstStyle/>
        <a:p>
          <a:endParaRPr lang="en-US"/>
        </a:p>
      </dgm:t>
    </dgm:pt>
    <dgm:pt modelId="{1E8E869E-1089-4C9E-86ED-FA75D67D7FA7}">
      <dgm:prSet/>
      <dgm:spPr/>
      <dgm:t>
        <a:bodyPr/>
        <a:lstStyle/>
        <a:p>
          <a:pPr>
            <a:lnSpc>
              <a:spcPct val="100000"/>
            </a:lnSpc>
            <a:defRPr b="1"/>
          </a:pPr>
          <a:r>
            <a:rPr lang="nl-BE"/>
            <a:t>sterke onaangename ervaring die je denken en voelen beïnvloedt</a:t>
          </a:r>
          <a:endParaRPr lang="en-US"/>
        </a:p>
      </dgm:t>
    </dgm:pt>
    <dgm:pt modelId="{AC472583-26A8-4D43-A57C-6C21D58101DC}" type="parTrans" cxnId="{65B273E1-C119-49DB-8803-FB6125C8270D}">
      <dgm:prSet/>
      <dgm:spPr/>
      <dgm:t>
        <a:bodyPr/>
        <a:lstStyle/>
        <a:p>
          <a:endParaRPr lang="en-US"/>
        </a:p>
      </dgm:t>
    </dgm:pt>
    <dgm:pt modelId="{185BB8BD-1C27-4D1A-9A6A-5313069EB5A8}" type="sibTrans" cxnId="{65B273E1-C119-49DB-8803-FB6125C8270D}">
      <dgm:prSet/>
      <dgm:spPr/>
      <dgm:t>
        <a:bodyPr/>
        <a:lstStyle/>
        <a:p>
          <a:endParaRPr lang="en-US"/>
        </a:p>
      </dgm:t>
    </dgm:pt>
    <dgm:pt modelId="{29AEAC5B-32B4-47F3-A56B-B0F59FA0C062}">
      <dgm:prSet custT="1"/>
      <dgm:spPr/>
      <dgm:t>
        <a:bodyPr/>
        <a:lstStyle/>
        <a:p>
          <a:r>
            <a:rPr lang="nl-BE" sz="1400"/>
            <a:t>eist snel en doeltreffend je aandacht</a:t>
          </a:r>
          <a:endParaRPr lang="en-US" sz="1400" dirty="0"/>
        </a:p>
      </dgm:t>
    </dgm:pt>
    <dgm:pt modelId="{02C0FF36-4583-498F-8F68-77A1091B2AA1}" type="parTrans" cxnId="{0045CCFF-54F2-49FC-9503-DEB75B7E4D3E}">
      <dgm:prSet/>
      <dgm:spPr/>
      <dgm:t>
        <a:bodyPr/>
        <a:lstStyle/>
        <a:p>
          <a:endParaRPr lang="en-US"/>
        </a:p>
      </dgm:t>
    </dgm:pt>
    <dgm:pt modelId="{F7262E91-76C7-4792-9322-D7BDC3A8E645}" type="sibTrans" cxnId="{0045CCFF-54F2-49FC-9503-DEB75B7E4D3E}">
      <dgm:prSet/>
      <dgm:spPr/>
      <dgm:t>
        <a:bodyPr/>
        <a:lstStyle/>
        <a:p>
          <a:endParaRPr lang="en-US"/>
        </a:p>
      </dgm:t>
    </dgm:pt>
    <dgm:pt modelId="{14745B10-EACE-45CE-ACE3-D19F5E48CC33}">
      <dgm:prSet/>
      <dgm:spPr/>
      <dgm:t>
        <a:bodyPr/>
        <a:lstStyle/>
        <a:p>
          <a:pPr>
            <a:lnSpc>
              <a:spcPct val="100000"/>
            </a:lnSpc>
            <a:defRPr b="1"/>
          </a:pPr>
          <a:r>
            <a:rPr lang="nl-BE"/>
            <a:t>een leermeester</a:t>
          </a:r>
          <a:endParaRPr lang="en-US"/>
        </a:p>
      </dgm:t>
    </dgm:pt>
    <dgm:pt modelId="{6EDCB1F7-8A23-4B84-9560-51E25744F371}" type="parTrans" cxnId="{C5BD6B65-A535-462B-940D-D8C22A9E9CD7}">
      <dgm:prSet/>
      <dgm:spPr/>
      <dgm:t>
        <a:bodyPr/>
        <a:lstStyle/>
        <a:p>
          <a:endParaRPr lang="en-US"/>
        </a:p>
      </dgm:t>
    </dgm:pt>
    <dgm:pt modelId="{B633C224-6ECB-400F-A6E2-CE05CBA36D50}" type="sibTrans" cxnId="{C5BD6B65-A535-462B-940D-D8C22A9E9CD7}">
      <dgm:prSet/>
      <dgm:spPr/>
      <dgm:t>
        <a:bodyPr/>
        <a:lstStyle/>
        <a:p>
          <a:endParaRPr lang="en-US"/>
        </a:p>
      </dgm:t>
    </dgm:pt>
    <dgm:pt modelId="{E40B5B43-61FC-4565-AE0B-53C3B4F1986A}">
      <dgm:prSet custT="1"/>
      <dgm:spPr/>
      <dgm:t>
        <a:bodyPr/>
        <a:lstStyle/>
        <a:p>
          <a:r>
            <a:rPr lang="nl-BE" sz="1400"/>
            <a:t>uit ervaringen leren (bewust en onbewust) zo nieuwe letsels en pijn voorkomen</a:t>
          </a:r>
          <a:endParaRPr lang="en-US" sz="1400" dirty="0"/>
        </a:p>
      </dgm:t>
    </dgm:pt>
    <dgm:pt modelId="{A62F9EA1-DFCE-4532-8D71-80C202F537C2}" type="parTrans" cxnId="{3768CF45-1CF2-45E7-883E-E7C7D26C5FBB}">
      <dgm:prSet/>
      <dgm:spPr/>
      <dgm:t>
        <a:bodyPr/>
        <a:lstStyle/>
        <a:p>
          <a:endParaRPr lang="en-US"/>
        </a:p>
      </dgm:t>
    </dgm:pt>
    <dgm:pt modelId="{D923F760-E037-4B20-95A0-F98BAA9EC960}" type="sibTrans" cxnId="{3768CF45-1CF2-45E7-883E-E7C7D26C5FBB}">
      <dgm:prSet/>
      <dgm:spPr/>
      <dgm:t>
        <a:bodyPr/>
        <a:lstStyle/>
        <a:p>
          <a:endParaRPr lang="en-US"/>
        </a:p>
      </dgm:t>
    </dgm:pt>
    <dgm:pt modelId="{E8BE6729-5E97-4306-8BA4-388E18648CA2}" type="pres">
      <dgm:prSet presAssocID="{D9C03A62-8D0A-4E3D-8176-79AF67D5F1FA}" presName="root" presStyleCnt="0">
        <dgm:presLayoutVars>
          <dgm:dir/>
          <dgm:resizeHandles val="exact"/>
        </dgm:presLayoutVars>
      </dgm:prSet>
      <dgm:spPr/>
      <dgm:t>
        <a:bodyPr/>
        <a:lstStyle/>
        <a:p>
          <a:endParaRPr lang="nl-NL"/>
        </a:p>
      </dgm:t>
    </dgm:pt>
    <dgm:pt modelId="{9B358E8F-3B73-42D9-A599-00EB8EFE7BEF}" type="pres">
      <dgm:prSet presAssocID="{91CDA4CF-6BC4-45D6-B83D-92E96B2920BA}" presName="compNode" presStyleCnt="0"/>
      <dgm:spPr/>
    </dgm:pt>
    <dgm:pt modelId="{E05B3FD6-BC12-4086-B783-2AD23080C8E8}" type="pres">
      <dgm:prSet presAssocID="{91CDA4CF-6BC4-45D6-B83D-92E96B2920B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a:noFill/>
        </a:ln>
      </dgm:spPr>
      <dgm:t>
        <a:bodyPr/>
        <a:lstStyle/>
        <a:p>
          <a:endParaRPr lang="nl-NL"/>
        </a:p>
      </dgm:t>
      <dgm:extLst>
        <a:ext uri="{E40237B7-FDA0-4F09-8148-C483321AD2D9}">
          <dgm14:cNvPr xmlns:dgm14="http://schemas.microsoft.com/office/drawing/2010/diagram" id="0" name="" descr="Vinkje"/>
        </a:ext>
      </dgm:extLst>
    </dgm:pt>
    <dgm:pt modelId="{895AF867-5D07-459B-86B6-619EDE0EEFF5}" type="pres">
      <dgm:prSet presAssocID="{91CDA4CF-6BC4-45D6-B83D-92E96B2920BA}" presName="iconSpace" presStyleCnt="0"/>
      <dgm:spPr/>
    </dgm:pt>
    <dgm:pt modelId="{1A9E0E68-9BA2-477C-9FD2-30F4AAFE4CF9}" type="pres">
      <dgm:prSet presAssocID="{91CDA4CF-6BC4-45D6-B83D-92E96B2920BA}" presName="parTx" presStyleLbl="revTx" presStyleIdx="0" presStyleCnt="6">
        <dgm:presLayoutVars>
          <dgm:chMax val="0"/>
          <dgm:chPref val="0"/>
        </dgm:presLayoutVars>
      </dgm:prSet>
      <dgm:spPr/>
      <dgm:t>
        <a:bodyPr/>
        <a:lstStyle/>
        <a:p>
          <a:endParaRPr lang="nl-NL"/>
        </a:p>
      </dgm:t>
    </dgm:pt>
    <dgm:pt modelId="{2B4805FB-4712-4604-9FF1-6AC44AB9726D}" type="pres">
      <dgm:prSet presAssocID="{91CDA4CF-6BC4-45D6-B83D-92E96B2920BA}" presName="txSpace" presStyleCnt="0"/>
      <dgm:spPr/>
    </dgm:pt>
    <dgm:pt modelId="{59200CAD-D652-40BE-AAB1-711388C1B447}" type="pres">
      <dgm:prSet presAssocID="{91CDA4CF-6BC4-45D6-B83D-92E96B2920BA}" presName="desTx" presStyleLbl="revTx" presStyleIdx="1" presStyleCnt="6">
        <dgm:presLayoutVars/>
      </dgm:prSet>
      <dgm:spPr/>
      <dgm:t>
        <a:bodyPr/>
        <a:lstStyle/>
        <a:p>
          <a:endParaRPr lang="nl-NL"/>
        </a:p>
      </dgm:t>
    </dgm:pt>
    <dgm:pt modelId="{68E7AE0E-BC2B-4278-9A1B-3D5D4398B7E2}" type="pres">
      <dgm:prSet presAssocID="{6852F2D7-1D54-4F34-B4BA-9F333AFC8B47}" presName="sibTrans" presStyleCnt="0"/>
      <dgm:spPr/>
    </dgm:pt>
    <dgm:pt modelId="{E14598A8-8CF6-4972-B664-A63F5AA17993}" type="pres">
      <dgm:prSet presAssocID="{1E8E869E-1089-4C9E-86ED-FA75D67D7FA7}" presName="compNode" presStyleCnt="0"/>
      <dgm:spPr/>
    </dgm:pt>
    <dgm:pt modelId="{F39A6824-7525-485E-9029-6922B3FDE4E5}" type="pres">
      <dgm:prSet presAssocID="{1E8E869E-1089-4C9E-86ED-FA75D67D7FA7}" presName="iconRect" presStyleLbl="node1" presStyleIdx="1" presStyleCnt="3"/>
      <dgm:spPr>
        <a:blipFill>
          <a:blip xmlns:r="http://schemas.openxmlformats.org/officeDocument/2006/relationships" r:embed="rId3" cstate="screen">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a:noFill/>
        </a:ln>
      </dgm:spPr>
      <dgm:t>
        <a:bodyPr/>
        <a:lstStyle/>
        <a:p>
          <a:endParaRPr lang="nl-NL"/>
        </a:p>
      </dgm:t>
      <dgm:extLst>
        <a:ext uri="{E40237B7-FDA0-4F09-8148-C483321AD2D9}">
          <dgm14:cNvPr xmlns:dgm14="http://schemas.microsoft.com/office/drawing/2010/diagram" id="0" name="" descr="Head with Gears"/>
        </a:ext>
      </dgm:extLst>
    </dgm:pt>
    <dgm:pt modelId="{47C62D7A-787E-4AD2-887F-2C9BC25BAAD4}" type="pres">
      <dgm:prSet presAssocID="{1E8E869E-1089-4C9E-86ED-FA75D67D7FA7}" presName="iconSpace" presStyleCnt="0"/>
      <dgm:spPr/>
    </dgm:pt>
    <dgm:pt modelId="{8C952FB6-BFA1-48AE-9B03-70B451012C02}" type="pres">
      <dgm:prSet presAssocID="{1E8E869E-1089-4C9E-86ED-FA75D67D7FA7}" presName="parTx" presStyleLbl="revTx" presStyleIdx="2" presStyleCnt="6">
        <dgm:presLayoutVars>
          <dgm:chMax val="0"/>
          <dgm:chPref val="0"/>
        </dgm:presLayoutVars>
      </dgm:prSet>
      <dgm:spPr/>
      <dgm:t>
        <a:bodyPr/>
        <a:lstStyle/>
        <a:p>
          <a:endParaRPr lang="nl-NL"/>
        </a:p>
      </dgm:t>
    </dgm:pt>
    <dgm:pt modelId="{ED9CBD1B-A4AF-44B7-B49E-E7CB4AC3D7B3}" type="pres">
      <dgm:prSet presAssocID="{1E8E869E-1089-4C9E-86ED-FA75D67D7FA7}" presName="txSpace" presStyleCnt="0"/>
      <dgm:spPr/>
    </dgm:pt>
    <dgm:pt modelId="{2AF0ED1D-186D-4C6E-8FED-CC7D19799412}" type="pres">
      <dgm:prSet presAssocID="{1E8E869E-1089-4C9E-86ED-FA75D67D7FA7}" presName="desTx" presStyleLbl="revTx" presStyleIdx="3" presStyleCnt="6">
        <dgm:presLayoutVars/>
      </dgm:prSet>
      <dgm:spPr/>
      <dgm:t>
        <a:bodyPr/>
        <a:lstStyle/>
        <a:p>
          <a:endParaRPr lang="nl-NL"/>
        </a:p>
      </dgm:t>
    </dgm:pt>
    <dgm:pt modelId="{0A1168EB-2DDD-4F86-B89C-D65E3AF1671B}" type="pres">
      <dgm:prSet presAssocID="{185BB8BD-1C27-4D1A-9A6A-5313069EB5A8}" presName="sibTrans" presStyleCnt="0"/>
      <dgm:spPr/>
    </dgm:pt>
    <dgm:pt modelId="{B98B32DF-F20F-4329-94E9-866117ADED57}" type="pres">
      <dgm:prSet presAssocID="{14745B10-EACE-45CE-ACE3-D19F5E48CC33}" presName="compNode" presStyleCnt="0"/>
      <dgm:spPr/>
    </dgm:pt>
    <dgm:pt modelId="{21012A4B-D1D0-4164-BD7B-B0F7E69E6BB5}" type="pres">
      <dgm:prSet presAssocID="{14745B10-EACE-45CE-ACE3-D19F5E48CC33}" presName="iconRect" presStyleLbl="node1" presStyleIdx="2" presStyleCnt="3"/>
      <dgm:spPr>
        <a:blipFill>
          <a:blip xmlns:r="http://schemas.openxmlformats.org/officeDocument/2006/relationships" r:embed="rId5" cstate="screen">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a:blipFill>
        <a:ln>
          <a:noFill/>
        </a:ln>
      </dgm:spPr>
      <dgm:t>
        <a:bodyPr/>
        <a:lstStyle/>
        <a:p>
          <a:endParaRPr lang="nl-NL"/>
        </a:p>
      </dgm:t>
      <dgm:extLst>
        <a:ext uri="{E40237B7-FDA0-4F09-8148-C483321AD2D9}">
          <dgm14:cNvPr xmlns:dgm14="http://schemas.microsoft.com/office/drawing/2010/diagram" id="0" name="" descr="Brain in head"/>
        </a:ext>
      </dgm:extLst>
    </dgm:pt>
    <dgm:pt modelId="{086CEE23-1712-4892-AA4D-129E07584E09}" type="pres">
      <dgm:prSet presAssocID="{14745B10-EACE-45CE-ACE3-D19F5E48CC33}" presName="iconSpace" presStyleCnt="0"/>
      <dgm:spPr/>
    </dgm:pt>
    <dgm:pt modelId="{0D515AD3-2A7D-43D6-8CBD-0898F3F92C04}" type="pres">
      <dgm:prSet presAssocID="{14745B10-EACE-45CE-ACE3-D19F5E48CC33}" presName="parTx" presStyleLbl="revTx" presStyleIdx="4" presStyleCnt="6">
        <dgm:presLayoutVars>
          <dgm:chMax val="0"/>
          <dgm:chPref val="0"/>
        </dgm:presLayoutVars>
      </dgm:prSet>
      <dgm:spPr/>
      <dgm:t>
        <a:bodyPr/>
        <a:lstStyle/>
        <a:p>
          <a:endParaRPr lang="nl-NL"/>
        </a:p>
      </dgm:t>
    </dgm:pt>
    <dgm:pt modelId="{84ED441F-398F-4283-9314-B1FE57DD3975}" type="pres">
      <dgm:prSet presAssocID="{14745B10-EACE-45CE-ACE3-D19F5E48CC33}" presName="txSpace" presStyleCnt="0"/>
      <dgm:spPr/>
    </dgm:pt>
    <dgm:pt modelId="{804AC179-D686-4A1B-BC23-D85EE76B7951}" type="pres">
      <dgm:prSet presAssocID="{14745B10-EACE-45CE-ACE3-D19F5E48CC33}" presName="desTx" presStyleLbl="revTx" presStyleIdx="5" presStyleCnt="6">
        <dgm:presLayoutVars/>
      </dgm:prSet>
      <dgm:spPr/>
      <dgm:t>
        <a:bodyPr/>
        <a:lstStyle/>
        <a:p>
          <a:endParaRPr lang="nl-NL"/>
        </a:p>
      </dgm:t>
    </dgm:pt>
  </dgm:ptLst>
  <dgm:cxnLst>
    <dgm:cxn modelId="{C6074DEC-FCFC-45D5-95D2-9B78F9385BCC}" type="presOf" srcId="{E40B5B43-61FC-4565-AE0B-53C3B4F1986A}" destId="{804AC179-D686-4A1B-BC23-D85EE76B7951}" srcOrd="0" destOrd="0" presId="urn:microsoft.com/office/officeart/2018/5/layout/CenteredIconLabelDescriptionList"/>
    <dgm:cxn modelId="{0045CCFF-54F2-49FC-9503-DEB75B7E4D3E}" srcId="{1E8E869E-1089-4C9E-86ED-FA75D67D7FA7}" destId="{29AEAC5B-32B4-47F3-A56B-B0F59FA0C062}" srcOrd="0" destOrd="0" parTransId="{02C0FF36-4583-498F-8F68-77A1091B2AA1}" sibTransId="{F7262E91-76C7-4792-9322-D7BDC3A8E645}"/>
    <dgm:cxn modelId="{2449CC05-BC45-43B3-AA47-4CE8D000BE1C}" type="presOf" srcId="{14745B10-EACE-45CE-ACE3-D19F5E48CC33}" destId="{0D515AD3-2A7D-43D6-8CBD-0898F3F92C04}" srcOrd="0" destOrd="0" presId="urn:microsoft.com/office/officeart/2018/5/layout/CenteredIconLabelDescriptionList"/>
    <dgm:cxn modelId="{9D09CA53-1A6A-4D3D-A06C-7DA5F381EBDA}" type="presOf" srcId="{1E8E869E-1089-4C9E-86ED-FA75D67D7FA7}" destId="{8C952FB6-BFA1-48AE-9B03-70B451012C02}" srcOrd="0" destOrd="0" presId="urn:microsoft.com/office/officeart/2018/5/layout/CenteredIconLabelDescriptionList"/>
    <dgm:cxn modelId="{C5BD6B65-A535-462B-940D-D8C22A9E9CD7}" srcId="{D9C03A62-8D0A-4E3D-8176-79AF67D5F1FA}" destId="{14745B10-EACE-45CE-ACE3-D19F5E48CC33}" srcOrd="2" destOrd="0" parTransId="{6EDCB1F7-8A23-4B84-9560-51E25744F371}" sibTransId="{B633C224-6ECB-400F-A6E2-CE05CBA36D50}"/>
    <dgm:cxn modelId="{E8E468E1-A39C-4F68-A72F-84DFE986961A}" type="presOf" srcId="{04062D1E-F705-40AF-93CE-0AEBDEE0AEB1}" destId="{59200CAD-D652-40BE-AAB1-711388C1B447}" srcOrd="0" destOrd="4" presId="urn:microsoft.com/office/officeart/2018/5/layout/CenteredIconLabelDescriptionList"/>
    <dgm:cxn modelId="{A6184D95-AC98-4C6B-9FAC-2ADDD576B000}" type="presOf" srcId="{9E2E6D1D-E0A5-48A9-B888-9A1583D93DA1}" destId="{59200CAD-D652-40BE-AAB1-711388C1B447}" srcOrd="0" destOrd="0" presId="urn:microsoft.com/office/officeart/2018/5/layout/CenteredIconLabelDescriptionList"/>
    <dgm:cxn modelId="{A08260DA-610F-4402-9A87-3EED90249B15}" srcId="{91CDA4CF-6BC4-45D6-B83D-92E96B2920BA}" destId="{ACB21DCE-3EA5-45CF-B457-5DF3D8DD3064}" srcOrd="1" destOrd="0" parTransId="{F53F7874-32FB-4BB5-B39E-DC90346896CC}" sibTransId="{9C3BAFCF-58A5-4820-8045-E61BC1071E5A}"/>
    <dgm:cxn modelId="{B986B474-B907-46A4-8DC4-04CE18011FE0}" type="presOf" srcId="{3FD7335A-C235-4CD6-8AF9-0F34F90A709D}" destId="{59200CAD-D652-40BE-AAB1-711388C1B447}" srcOrd="0" destOrd="1" presId="urn:microsoft.com/office/officeart/2018/5/layout/CenteredIconLabelDescriptionList"/>
    <dgm:cxn modelId="{FCC455CC-8934-4AD7-810F-EE547D2DD5A4}" type="presOf" srcId="{91CDA4CF-6BC4-45D6-B83D-92E96B2920BA}" destId="{1A9E0E68-9BA2-477C-9FD2-30F4AAFE4CF9}" srcOrd="0" destOrd="0" presId="urn:microsoft.com/office/officeart/2018/5/layout/CenteredIconLabelDescriptionList"/>
    <dgm:cxn modelId="{71D445AF-2EBA-44B8-9AD6-EF9168500C99}" srcId="{D9C03A62-8D0A-4E3D-8176-79AF67D5F1FA}" destId="{91CDA4CF-6BC4-45D6-B83D-92E96B2920BA}" srcOrd="0" destOrd="0" parTransId="{B5ABFC5B-FE2F-4E6D-99CE-9B0233571D92}" sibTransId="{6852F2D7-1D54-4F34-B4BA-9F333AFC8B47}"/>
    <dgm:cxn modelId="{0BBB3C61-A3F1-46F8-941B-ADB14CBD57FE}" type="presOf" srcId="{EAFE7E3B-ECE9-401F-A54D-CB59A645D9F9}" destId="{59200CAD-D652-40BE-AAB1-711388C1B447}" srcOrd="0" destOrd="2" presId="urn:microsoft.com/office/officeart/2018/5/layout/CenteredIconLabelDescriptionList"/>
    <dgm:cxn modelId="{8A73BC0E-809D-46BA-AA4C-935F9D1FB295}" srcId="{91CDA4CF-6BC4-45D6-B83D-92E96B2920BA}" destId="{B805C3E8-B3A5-4EEB-8F48-D0955F76C1A4}" srcOrd="2" destOrd="0" parTransId="{D263F98E-43C8-4E8C-A1D7-7C43F93ABF28}" sibTransId="{1B263204-D863-4BDF-9C10-D2B264E27B44}"/>
    <dgm:cxn modelId="{57D22F59-81A8-4C63-923F-301FF12B1547}" type="presOf" srcId="{D9C03A62-8D0A-4E3D-8176-79AF67D5F1FA}" destId="{E8BE6729-5E97-4306-8BA4-388E18648CA2}" srcOrd="0" destOrd="0" presId="urn:microsoft.com/office/officeart/2018/5/layout/CenteredIconLabelDescriptionList"/>
    <dgm:cxn modelId="{3768CF45-1CF2-45E7-883E-E7C7D26C5FBB}" srcId="{14745B10-EACE-45CE-ACE3-D19F5E48CC33}" destId="{E40B5B43-61FC-4565-AE0B-53C3B4F1986A}" srcOrd="0" destOrd="0" parTransId="{A62F9EA1-DFCE-4532-8D71-80C202F537C2}" sibTransId="{D923F760-E037-4B20-95A0-F98BAA9EC960}"/>
    <dgm:cxn modelId="{DE17B153-00B6-4D63-ACE7-FF37972F50F4}" type="presOf" srcId="{29AEAC5B-32B4-47F3-A56B-B0F59FA0C062}" destId="{2AF0ED1D-186D-4C6E-8FED-CC7D19799412}" srcOrd="0" destOrd="0" presId="urn:microsoft.com/office/officeart/2018/5/layout/CenteredIconLabelDescriptionList"/>
    <dgm:cxn modelId="{4A3A2B7E-76CA-453A-A838-82BA0C1DE35E}" type="presOf" srcId="{ACB21DCE-3EA5-45CF-B457-5DF3D8DD3064}" destId="{59200CAD-D652-40BE-AAB1-711388C1B447}" srcOrd="0" destOrd="5" presId="urn:microsoft.com/office/officeart/2018/5/layout/CenteredIconLabelDescriptionList"/>
    <dgm:cxn modelId="{F777CC64-1F53-4F5D-95A1-2684B8E029E8}" srcId="{91CDA4CF-6BC4-45D6-B83D-92E96B2920BA}" destId="{9E2E6D1D-E0A5-48A9-B888-9A1583D93DA1}" srcOrd="0" destOrd="0" parTransId="{9BC3554D-8C75-455F-B67A-A2F2AB0DFAF5}" sibTransId="{90167FE9-C21C-455E-9CE6-82C3ADE2134E}"/>
    <dgm:cxn modelId="{C238416F-6265-4E76-8A3D-3EC17AA38B1D}" srcId="{9E2E6D1D-E0A5-48A9-B888-9A1583D93DA1}" destId="{EAFE7E3B-ECE9-401F-A54D-CB59A645D9F9}" srcOrd="1" destOrd="0" parTransId="{03083A8C-B0BD-443F-AAD4-4122F1DA5D53}" sibTransId="{A9305BB5-B12C-46EC-B401-8C4DAA3DA203}"/>
    <dgm:cxn modelId="{47CDE13D-0323-4699-82B5-9AE2CF08200F}" srcId="{9E2E6D1D-E0A5-48A9-B888-9A1583D93DA1}" destId="{3FD7335A-C235-4CD6-8AF9-0F34F90A709D}" srcOrd="0" destOrd="0" parTransId="{B3D8578B-A18D-4DA2-AA94-6EDDB1B08A06}" sibTransId="{B4506B64-8DB7-4A14-AD80-FC5FBB0DF436}"/>
    <dgm:cxn modelId="{A0A5837F-9DDF-45CA-BA5B-6CE972EBA568}" srcId="{9E2E6D1D-E0A5-48A9-B888-9A1583D93DA1}" destId="{9DA09D28-5908-47F2-AE8E-9D23FDBF3C8E}" srcOrd="2" destOrd="0" parTransId="{3AE31104-638B-4B96-BAA6-1043B14EF270}" sibTransId="{4F77BBB7-1DD5-41C0-9611-0D79F4C5EF87}"/>
    <dgm:cxn modelId="{012DCBE1-A47E-44D6-A431-323AF84A29DB}" srcId="{9E2E6D1D-E0A5-48A9-B888-9A1583D93DA1}" destId="{04062D1E-F705-40AF-93CE-0AEBDEE0AEB1}" srcOrd="3" destOrd="0" parTransId="{409B898E-800B-4802-865B-6E5819E28C17}" sibTransId="{D44F4087-91AA-4B0E-AF69-CEE68987791D}"/>
    <dgm:cxn modelId="{65B273E1-C119-49DB-8803-FB6125C8270D}" srcId="{D9C03A62-8D0A-4E3D-8176-79AF67D5F1FA}" destId="{1E8E869E-1089-4C9E-86ED-FA75D67D7FA7}" srcOrd="1" destOrd="0" parTransId="{AC472583-26A8-4D43-A57C-6C21D58101DC}" sibTransId="{185BB8BD-1C27-4D1A-9A6A-5313069EB5A8}"/>
    <dgm:cxn modelId="{3FE4730E-AB72-46A2-AEC1-1B719ED7B366}" type="presOf" srcId="{9DA09D28-5908-47F2-AE8E-9D23FDBF3C8E}" destId="{59200CAD-D652-40BE-AAB1-711388C1B447}" srcOrd="0" destOrd="3" presId="urn:microsoft.com/office/officeart/2018/5/layout/CenteredIconLabelDescriptionList"/>
    <dgm:cxn modelId="{10411066-B92F-49FB-BA12-6311E5CDB0AB}" type="presOf" srcId="{B805C3E8-B3A5-4EEB-8F48-D0955F76C1A4}" destId="{59200CAD-D652-40BE-AAB1-711388C1B447}" srcOrd="0" destOrd="6" presId="urn:microsoft.com/office/officeart/2018/5/layout/CenteredIconLabelDescriptionList"/>
    <dgm:cxn modelId="{CAF91DD8-BF67-43A5-AD6A-4F60B8DE2DD6}" type="presParOf" srcId="{E8BE6729-5E97-4306-8BA4-388E18648CA2}" destId="{9B358E8F-3B73-42D9-A599-00EB8EFE7BEF}" srcOrd="0" destOrd="0" presId="urn:microsoft.com/office/officeart/2018/5/layout/CenteredIconLabelDescriptionList"/>
    <dgm:cxn modelId="{421411A7-63BA-44E4-8089-869F690C8C1C}" type="presParOf" srcId="{9B358E8F-3B73-42D9-A599-00EB8EFE7BEF}" destId="{E05B3FD6-BC12-4086-B783-2AD23080C8E8}" srcOrd="0" destOrd="0" presId="urn:microsoft.com/office/officeart/2018/5/layout/CenteredIconLabelDescriptionList"/>
    <dgm:cxn modelId="{C11687FE-46FA-43B8-AA44-881FD0A23A1C}" type="presParOf" srcId="{9B358E8F-3B73-42D9-A599-00EB8EFE7BEF}" destId="{895AF867-5D07-459B-86B6-619EDE0EEFF5}" srcOrd="1" destOrd="0" presId="urn:microsoft.com/office/officeart/2018/5/layout/CenteredIconLabelDescriptionList"/>
    <dgm:cxn modelId="{C4423F41-48D3-424E-BA35-7E32835C52C0}" type="presParOf" srcId="{9B358E8F-3B73-42D9-A599-00EB8EFE7BEF}" destId="{1A9E0E68-9BA2-477C-9FD2-30F4AAFE4CF9}" srcOrd="2" destOrd="0" presId="urn:microsoft.com/office/officeart/2018/5/layout/CenteredIconLabelDescriptionList"/>
    <dgm:cxn modelId="{E4AD6B09-9F13-41C4-B903-0EA2FEBA9638}" type="presParOf" srcId="{9B358E8F-3B73-42D9-A599-00EB8EFE7BEF}" destId="{2B4805FB-4712-4604-9FF1-6AC44AB9726D}" srcOrd="3" destOrd="0" presId="urn:microsoft.com/office/officeart/2018/5/layout/CenteredIconLabelDescriptionList"/>
    <dgm:cxn modelId="{4A9ADC69-DBB1-4870-8E66-66A6712784B1}" type="presParOf" srcId="{9B358E8F-3B73-42D9-A599-00EB8EFE7BEF}" destId="{59200CAD-D652-40BE-AAB1-711388C1B447}" srcOrd="4" destOrd="0" presId="urn:microsoft.com/office/officeart/2018/5/layout/CenteredIconLabelDescriptionList"/>
    <dgm:cxn modelId="{DBB9F3C4-D84E-49BF-9B4B-7013BC53A9AA}" type="presParOf" srcId="{E8BE6729-5E97-4306-8BA4-388E18648CA2}" destId="{68E7AE0E-BC2B-4278-9A1B-3D5D4398B7E2}" srcOrd="1" destOrd="0" presId="urn:microsoft.com/office/officeart/2018/5/layout/CenteredIconLabelDescriptionList"/>
    <dgm:cxn modelId="{47FD386B-8C11-4B75-92BF-702D1AA39440}" type="presParOf" srcId="{E8BE6729-5E97-4306-8BA4-388E18648CA2}" destId="{E14598A8-8CF6-4972-B664-A63F5AA17993}" srcOrd="2" destOrd="0" presId="urn:microsoft.com/office/officeart/2018/5/layout/CenteredIconLabelDescriptionList"/>
    <dgm:cxn modelId="{9A300EA3-2002-41D5-BD1E-F0DE6F4CCC88}" type="presParOf" srcId="{E14598A8-8CF6-4972-B664-A63F5AA17993}" destId="{F39A6824-7525-485E-9029-6922B3FDE4E5}" srcOrd="0" destOrd="0" presId="urn:microsoft.com/office/officeart/2018/5/layout/CenteredIconLabelDescriptionList"/>
    <dgm:cxn modelId="{B8E42C81-03E5-44B3-9CE7-18E65249184A}" type="presParOf" srcId="{E14598A8-8CF6-4972-B664-A63F5AA17993}" destId="{47C62D7A-787E-4AD2-887F-2C9BC25BAAD4}" srcOrd="1" destOrd="0" presId="urn:microsoft.com/office/officeart/2018/5/layout/CenteredIconLabelDescriptionList"/>
    <dgm:cxn modelId="{B3EBDDA1-2088-4C0B-BE9E-27EBD2347EDC}" type="presParOf" srcId="{E14598A8-8CF6-4972-B664-A63F5AA17993}" destId="{8C952FB6-BFA1-48AE-9B03-70B451012C02}" srcOrd="2" destOrd="0" presId="urn:microsoft.com/office/officeart/2018/5/layout/CenteredIconLabelDescriptionList"/>
    <dgm:cxn modelId="{B5C964E3-DA50-4F26-A816-8A6C45FF6A4B}" type="presParOf" srcId="{E14598A8-8CF6-4972-B664-A63F5AA17993}" destId="{ED9CBD1B-A4AF-44B7-B49E-E7CB4AC3D7B3}" srcOrd="3" destOrd="0" presId="urn:microsoft.com/office/officeart/2018/5/layout/CenteredIconLabelDescriptionList"/>
    <dgm:cxn modelId="{9BCB7542-49F1-417B-8F22-6406842E03F8}" type="presParOf" srcId="{E14598A8-8CF6-4972-B664-A63F5AA17993}" destId="{2AF0ED1D-186D-4C6E-8FED-CC7D19799412}" srcOrd="4" destOrd="0" presId="urn:microsoft.com/office/officeart/2018/5/layout/CenteredIconLabelDescriptionList"/>
    <dgm:cxn modelId="{65BABF16-A312-4625-BFED-43420B60D64A}" type="presParOf" srcId="{E8BE6729-5E97-4306-8BA4-388E18648CA2}" destId="{0A1168EB-2DDD-4F86-B89C-D65E3AF1671B}" srcOrd="3" destOrd="0" presId="urn:microsoft.com/office/officeart/2018/5/layout/CenteredIconLabelDescriptionList"/>
    <dgm:cxn modelId="{9EEF5C1C-B95A-409A-BA5C-FABC7A68D165}" type="presParOf" srcId="{E8BE6729-5E97-4306-8BA4-388E18648CA2}" destId="{B98B32DF-F20F-4329-94E9-866117ADED57}" srcOrd="4" destOrd="0" presId="urn:microsoft.com/office/officeart/2018/5/layout/CenteredIconLabelDescriptionList"/>
    <dgm:cxn modelId="{6DAA5C1B-1069-440C-B5EF-02A3C32891B8}" type="presParOf" srcId="{B98B32DF-F20F-4329-94E9-866117ADED57}" destId="{21012A4B-D1D0-4164-BD7B-B0F7E69E6BB5}" srcOrd="0" destOrd="0" presId="urn:microsoft.com/office/officeart/2018/5/layout/CenteredIconLabelDescriptionList"/>
    <dgm:cxn modelId="{7C720083-29BB-4524-9502-DF56B0B201D5}" type="presParOf" srcId="{B98B32DF-F20F-4329-94E9-866117ADED57}" destId="{086CEE23-1712-4892-AA4D-129E07584E09}" srcOrd="1" destOrd="0" presId="urn:microsoft.com/office/officeart/2018/5/layout/CenteredIconLabelDescriptionList"/>
    <dgm:cxn modelId="{2A4788A9-816B-4C4D-8B63-7C8BAD1E5012}" type="presParOf" srcId="{B98B32DF-F20F-4329-94E9-866117ADED57}" destId="{0D515AD3-2A7D-43D6-8CBD-0898F3F92C04}" srcOrd="2" destOrd="0" presId="urn:microsoft.com/office/officeart/2018/5/layout/CenteredIconLabelDescriptionList"/>
    <dgm:cxn modelId="{75DE5A49-9344-4FC6-979D-9150A5D640BD}" type="presParOf" srcId="{B98B32DF-F20F-4329-94E9-866117ADED57}" destId="{84ED441F-398F-4283-9314-B1FE57DD3975}" srcOrd="3" destOrd="0" presId="urn:microsoft.com/office/officeart/2018/5/layout/CenteredIconLabelDescriptionList"/>
    <dgm:cxn modelId="{D4E94D07-F8DF-4B45-993D-712CCEA1AAE5}" type="presParOf" srcId="{B98B32DF-F20F-4329-94E9-866117ADED57}" destId="{804AC179-D686-4A1B-BC23-D85EE76B7951}"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09D5703-4E85-4E88-9DCD-0EC15CA2E55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40F7A32-C9C9-4717-A7B9-6C589029AFD9}">
      <dgm:prSet/>
      <dgm:spPr/>
      <dgm:t>
        <a:bodyPr/>
        <a:lstStyle/>
        <a:p>
          <a:r>
            <a:rPr lang="nl-BE" dirty="0"/>
            <a:t>Pijn is een betrouwbare weergave van de gezondheid van je lichaam</a:t>
          </a:r>
          <a:endParaRPr lang="en-US" dirty="0"/>
        </a:p>
      </dgm:t>
    </dgm:pt>
    <dgm:pt modelId="{5ACC7E8E-86EF-4455-A515-744E2E082CF9}" type="parTrans" cxnId="{60D2A6FD-34B6-4F19-A8FF-73701F6BC549}">
      <dgm:prSet/>
      <dgm:spPr/>
      <dgm:t>
        <a:bodyPr/>
        <a:lstStyle/>
        <a:p>
          <a:endParaRPr lang="en-US"/>
        </a:p>
      </dgm:t>
    </dgm:pt>
    <dgm:pt modelId="{9442CCDF-D998-4C69-8866-190F9C06C563}" type="sibTrans" cxnId="{60D2A6FD-34B6-4F19-A8FF-73701F6BC549}">
      <dgm:prSet/>
      <dgm:spPr/>
      <dgm:t>
        <a:bodyPr/>
        <a:lstStyle/>
        <a:p>
          <a:endParaRPr lang="en-US"/>
        </a:p>
      </dgm:t>
    </dgm:pt>
    <dgm:pt modelId="{96B8F58E-6761-4A4E-B6F9-F27DAA1CE9EE}">
      <dgm:prSet/>
      <dgm:spPr/>
      <dgm:t>
        <a:bodyPr/>
        <a:lstStyle/>
        <a:p>
          <a:r>
            <a:rPr lang="nl-BE" dirty="0"/>
            <a:t>Is een afspiegeling van de toestand van je weefsels</a:t>
          </a:r>
          <a:endParaRPr lang="en-US" dirty="0"/>
        </a:p>
      </dgm:t>
    </dgm:pt>
    <dgm:pt modelId="{404926A2-5EA4-4EBE-89DD-E63BE3A969C7}" type="parTrans" cxnId="{F148AEE7-F437-4E91-ADF6-D73809512742}">
      <dgm:prSet/>
      <dgm:spPr/>
      <dgm:t>
        <a:bodyPr/>
        <a:lstStyle/>
        <a:p>
          <a:endParaRPr lang="en-US"/>
        </a:p>
      </dgm:t>
    </dgm:pt>
    <dgm:pt modelId="{34D9143D-8BBF-4E9A-B49E-ED6814BBDC89}" type="sibTrans" cxnId="{F148AEE7-F437-4E91-ADF6-D73809512742}">
      <dgm:prSet/>
      <dgm:spPr/>
      <dgm:t>
        <a:bodyPr/>
        <a:lstStyle/>
        <a:p>
          <a:endParaRPr lang="en-US"/>
        </a:p>
      </dgm:t>
    </dgm:pt>
    <dgm:pt modelId="{6F21D7FB-C26F-4917-9F23-86D145F990C6}">
      <dgm:prSet/>
      <dgm:spPr/>
      <dgm:t>
        <a:bodyPr/>
        <a:lstStyle/>
        <a:p>
          <a:r>
            <a:rPr lang="nl-BE" dirty="0"/>
            <a:t>Hoeveelheid schade bepaalt de hoeveelheid pijn</a:t>
          </a:r>
          <a:endParaRPr lang="en-US" dirty="0"/>
        </a:p>
      </dgm:t>
    </dgm:pt>
    <dgm:pt modelId="{CBBCE700-FD27-4587-8117-083AB4BB629E}" type="parTrans" cxnId="{F095FE3E-67FE-46DD-AFA5-D94D4FD9E08A}">
      <dgm:prSet/>
      <dgm:spPr/>
      <dgm:t>
        <a:bodyPr/>
        <a:lstStyle/>
        <a:p>
          <a:endParaRPr lang="en-US"/>
        </a:p>
      </dgm:t>
    </dgm:pt>
    <dgm:pt modelId="{36A1B9A1-258A-4382-AF5D-5939200CD956}" type="sibTrans" cxnId="{F095FE3E-67FE-46DD-AFA5-D94D4FD9E08A}">
      <dgm:prSet/>
      <dgm:spPr/>
      <dgm:t>
        <a:bodyPr/>
        <a:lstStyle/>
        <a:p>
          <a:endParaRPr lang="en-US"/>
        </a:p>
      </dgm:t>
    </dgm:pt>
    <dgm:pt modelId="{E1BA6F8D-832D-4B68-A746-6E93409AAF35}">
      <dgm:prSet/>
      <dgm:spPr/>
      <dgm:t>
        <a:bodyPr/>
        <a:lstStyle/>
        <a:p>
          <a:r>
            <a:rPr lang="nl-BE" dirty="0"/>
            <a:t>Schade zonder pijn kan niet</a:t>
          </a:r>
          <a:endParaRPr lang="en-US" dirty="0"/>
        </a:p>
      </dgm:t>
    </dgm:pt>
    <dgm:pt modelId="{9D37E157-EAFB-46DA-91B2-92E53CC9751A}" type="parTrans" cxnId="{B23517C0-0585-45AA-938E-A78977BA4E9B}">
      <dgm:prSet/>
      <dgm:spPr/>
      <dgm:t>
        <a:bodyPr/>
        <a:lstStyle/>
        <a:p>
          <a:endParaRPr lang="en-US"/>
        </a:p>
      </dgm:t>
    </dgm:pt>
    <dgm:pt modelId="{4E7CFA68-A1E0-426F-9005-F8E162DF673F}" type="sibTrans" cxnId="{B23517C0-0585-45AA-938E-A78977BA4E9B}">
      <dgm:prSet/>
      <dgm:spPr/>
      <dgm:t>
        <a:bodyPr/>
        <a:lstStyle/>
        <a:p>
          <a:endParaRPr lang="en-US"/>
        </a:p>
      </dgm:t>
    </dgm:pt>
    <dgm:pt modelId="{D79D0C06-43E8-4987-A259-C84B5AE46B0C}">
      <dgm:prSet/>
      <dgm:spPr/>
      <dgm:t>
        <a:bodyPr/>
        <a:lstStyle/>
        <a:p>
          <a:r>
            <a:rPr lang="nl-BE" dirty="0"/>
            <a:t>Pijn zonder schade kan niet</a:t>
          </a:r>
          <a:endParaRPr lang="en-US" dirty="0"/>
        </a:p>
      </dgm:t>
    </dgm:pt>
    <dgm:pt modelId="{6498DEB2-763A-4B62-BD27-4175FE5A25AB}" type="parTrans" cxnId="{CC56FF20-35C1-42E3-9135-FDD385263E2A}">
      <dgm:prSet/>
      <dgm:spPr/>
      <dgm:t>
        <a:bodyPr/>
        <a:lstStyle/>
        <a:p>
          <a:endParaRPr lang="en-US"/>
        </a:p>
      </dgm:t>
    </dgm:pt>
    <dgm:pt modelId="{C2A7C85E-C4AE-499E-A3FA-B39B1396FB66}" type="sibTrans" cxnId="{CC56FF20-35C1-42E3-9135-FDD385263E2A}">
      <dgm:prSet/>
      <dgm:spPr/>
      <dgm:t>
        <a:bodyPr/>
        <a:lstStyle/>
        <a:p>
          <a:endParaRPr lang="en-US"/>
        </a:p>
      </dgm:t>
    </dgm:pt>
    <dgm:pt modelId="{C097B1CF-C6D5-47CC-8F03-C392DD970B32}" type="pres">
      <dgm:prSet presAssocID="{F09D5703-4E85-4E88-9DCD-0EC15CA2E554}" presName="linear" presStyleCnt="0">
        <dgm:presLayoutVars>
          <dgm:animLvl val="lvl"/>
          <dgm:resizeHandles val="exact"/>
        </dgm:presLayoutVars>
      </dgm:prSet>
      <dgm:spPr/>
      <dgm:t>
        <a:bodyPr/>
        <a:lstStyle/>
        <a:p>
          <a:endParaRPr lang="nl-NL"/>
        </a:p>
      </dgm:t>
    </dgm:pt>
    <dgm:pt modelId="{63917A16-6A82-406A-90E9-7A378729C560}" type="pres">
      <dgm:prSet presAssocID="{540F7A32-C9C9-4717-A7B9-6C589029AFD9}" presName="parentText" presStyleLbl="node1" presStyleIdx="0" presStyleCnt="5">
        <dgm:presLayoutVars>
          <dgm:chMax val="0"/>
          <dgm:bulletEnabled val="1"/>
        </dgm:presLayoutVars>
      </dgm:prSet>
      <dgm:spPr/>
      <dgm:t>
        <a:bodyPr/>
        <a:lstStyle/>
        <a:p>
          <a:endParaRPr lang="nl-NL"/>
        </a:p>
      </dgm:t>
    </dgm:pt>
    <dgm:pt modelId="{2D3AF7C4-91CD-4D1E-9967-AAD48814B794}" type="pres">
      <dgm:prSet presAssocID="{9442CCDF-D998-4C69-8866-190F9C06C563}" presName="spacer" presStyleCnt="0"/>
      <dgm:spPr/>
    </dgm:pt>
    <dgm:pt modelId="{B3F8E918-E1DB-46D0-945A-8B13EE25DACE}" type="pres">
      <dgm:prSet presAssocID="{96B8F58E-6761-4A4E-B6F9-F27DAA1CE9EE}" presName="parentText" presStyleLbl="node1" presStyleIdx="1" presStyleCnt="5">
        <dgm:presLayoutVars>
          <dgm:chMax val="0"/>
          <dgm:bulletEnabled val="1"/>
        </dgm:presLayoutVars>
      </dgm:prSet>
      <dgm:spPr/>
      <dgm:t>
        <a:bodyPr/>
        <a:lstStyle/>
        <a:p>
          <a:endParaRPr lang="nl-NL"/>
        </a:p>
      </dgm:t>
    </dgm:pt>
    <dgm:pt modelId="{B5D1B1B4-24AE-482E-979F-182D64ED152E}" type="pres">
      <dgm:prSet presAssocID="{34D9143D-8BBF-4E9A-B49E-ED6814BBDC89}" presName="spacer" presStyleCnt="0"/>
      <dgm:spPr/>
    </dgm:pt>
    <dgm:pt modelId="{BBD88E5E-0D3E-40F5-B2A7-A24E88373FB5}" type="pres">
      <dgm:prSet presAssocID="{6F21D7FB-C26F-4917-9F23-86D145F990C6}" presName="parentText" presStyleLbl="node1" presStyleIdx="2" presStyleCnt="5">
        <dgm:presLayoutVars>
          <dgm:chMax val="0"/>
          <dgm:bulletEnabled val="1"/>
        </dgm:presLayoutVars>
      </dgm:prSet>
      <dgm:spPr/>
      <dgm:t>
        <a:bodyPr/>
        <a:lstStyle/>
        <a:p>
          <a:endParaRPr lang="nl-NL"/>
        </a:p>
      </dgm:t>
    </dgm:pt>
    <dgm:pt modelId="{E156C67A-468F-4822-A08D-9E402A948193}" type="pres">
      <dgm:prSet presAssocID="{36A1B9A1-258A-4382-AF5D-5939200CD956}" presName="spacer" presStyleCnt="0"/>
      <dgm:spPr/>
    </dgm:pt>
    <dgm:pt modelId="{16E770B6-D437-4B8A-B737-B20A23FCD16B}" type="pres">
      <dgm:prSet presAssocID="{E1BA6F8D-832D-4B68-A746-6E93409AAF35}" presName="parentText" presStyleLbl="node1" presStyleIdx="3" presStyleCnt="5">
        <dgm:presLayoutVars>
          <dgm:chMax val="0"/>
          <dgm:bulletEnabled val="1"/>
        </dgm:presLayoutVars>
      </dgm:prSet>
      <dgm:spPr/>
      <dgm:t>
        <a:bodyPr/>
        <a:lstStyle/>
        <a:p>
          <a:endParaRPr lang="nl-NL"/>
        </a:p>
      </dgm:t>
    </dgm:pt>
    <dgm:pt modelId="{7624ADEE-AE4F-4221-ADC7-D49CDAF0B6F0}" type="pres">
      <dgm:prSet presAssocID="{4E7CFA68-A1E0-426F-9005-F8E162DF673F}" presName="spacer" presStyleCnt="0"/>
      <dgm:spPr/>
    </dgm:pt>
    <dgm:pt modelId="{2CD2F700-125E-46D5-858B-B778BEF43663}" type="pres">
      <dgm:prSet presAssocID="{D79D0C06-43E8-4987-A259-C84B5AE46B0C}" presName="parentText" presStyleLbl="node1" presStyleIdx="4" presStyleCnt="5">
        <dgm:presLayoutVars>
          <dgm:chMax val="0"/>
          <dgm:bulletEnabled val="1"/>
        </dgm:presLayoutVars>
      </dgm:prSet>
      <dgm:spPr/>
      <dgm:t>
        <a:bodyPr/>
        <a:lstStyle/>
        <a:p>
          <a:endParaRPr lang="nl-NL"/>
        </a:p>
      </dgm:t>
    </dgm:pt>
  </dgm:ptLst>
  <dgm:cxnLst>
    <dgm:cxn modelId="{8C1B3630-3EF6-4CE1-8213-58326B13BED4}" type="presOf" srcId="{6F21D7FB-C26F-4917-9F23-86D145F990C6}" destId="{BBD88E5E-0D3E-40F5-B2A7-A24E88373FB5}" srcOrd="0" destOrd="0" presId="urn:microsoft.com/office/officeart/2005/8/layout/vList2"/>
    <dgm:cxn modelId="{F148AEE7-F437-4E91-ADF6-D73809512742}" srcId="{F09D5703-4E85-4E88-9DCD-0EC15CA2E554}" destId="{96B8F58E-6761-4A4E-B6F9-F27DAA1CE9EE}" srcOrd="1" destOrd="0" parTransId="{404926A2-5EA4-4EBE-89DD-E63BE3A969C7}" sibTransId="{34D9143D-8BBF-4E9A-B49E-ED6814BBDC89}"/>
    <dgm:cxn modelId="{2ABD3276-A32E-4E8C-8FCE-BBB8AF1D74C3}" type="presOf" srcId="{E1BA6F8D-832D-4B68-A746-6E93409AAF35}" destId="{16E770B6-D437-4B8A-B737-B20A23FCD16B}" srcOrd="0" destOrd="0" presId="urn:microsoft.com/office/officeart/2005/8/layout/vList2"/>
    <dgm:cxn modelId="{6A474CFB-AA43-4438-B072-34F08704A7B1}" type="presOf" srcId="{D79D0C06-43E8-4987-A259-C84B5AE46B0C}" destId="{2CD2F700-125E-46D5-858B-B778BEF43663}" srcOrd="0" destOrd="0" presId="urn:microsoft.com/office/officeart/2005/8/layout/vList2"/>
    <dgm:cxn modelId="{B23517C0-0585-45AA-938E-A78977BA4E9B}" srcId="{F09D5703-4E85-4E88-9DCD-0EC15CA2E554}" destId="{E1BA6F8D-832D-4B68-A746-6E93409AAF35}" srcOrd="3" destOrd="0" parTransId="{9D37E157-EAFB-46DA-91B2-92E53CC9751A}" sibTransId="{4E7CFA68-A1E0-426F-9005-F8E162DF673F}"/>
    <dgm:cxn modelId="{A67DB66B-94C1-42F5-A692-AA20F65F7E65}" type="presOf" srcId="{540F7A32-C9C9-4717-A7B9-6C589029AFD9}" destId="{63917A16-6A82-406A-90E9-7A378729C560}" srcOrd="0" destOrd="0" presId="urn:microsoft.com/office/officeart/2005/8/layout/vList2"/>
    <dgm:cxn modelId="{F095FE3E-67FE-46DD-AFA5-D94D4FD9E08A}" srcId="{F09D5703-4E85-4E88-9DCD-0EC15CA2E554}" destId="{6F21D7FB-C26F-4917-9F23-86D145F990C6}" srcOrd="2" destOrd="0" parTransId="{CBBCE700-FD27-4587-8117-083AB4BB629E}" sibTransId="{36A1B9A1-258A-4382-AF5D-5939200CD956}"/>
    <dgm:cxn modelId="{60D2A6FD-34B6-4F19-A8FF-73701F6BC549}" srcId="{F09D5703-4E85-4E88-9DCD-0EC15CA2E554}" destId="{540F7A32-C9C9-4717-A7B9-6C589029AFD9}" srcOrd="0" destOrd="0" parTransId="{5ACC7E8E-86EF-4455-A515-744E2E082CF9}" sibTransId="{9442CCDF-D998-4C69-8866-190F9C06C563}"/>
    <dgm:cxn modelId="{E0991E1F-8003-42BA-8B24-B039C195A896}" type="presOf" srcId="{96B8F58E-6761-4A4E-B6F9-F27DAA1CE9EE}" destId="{B3F8E918-E1DB-46D0-945A-8B13EE25DACE}" srcOrd="0" destOrd="0" presId="urn:microsoft.com/office/officeart/2005/8/layout/vList2"/>
    <dgm:cxn modelId="{CC56FF20-35C1-42E3-9135-FDD385263E2A}" srcId="{F09D5703-4E85-4E88-9DCD-0EC15CA2E554}" destId="{D79D0C06-43E8-4987-A259-C84B5AE46B0C}" srcOrd="4" destOrd="0" parTransId="{6498DEB2-763A-4B62-BD27-4175FE5A25AB}" sibTransId="{C2A7C85E-C4AE-499E-A3FA-B39B1396FB66}"/>
    <dgm:cxn modelId="{D249AADE-4807-4A94-8D86-5922B3192E07}" type="presOf" srcId="{F09D5703-4E85-4E88-9DCD-0EC15CA2E554}" destId="{C097B1CF-C6D5-47CC-8F03-C392DD970B32}" srcOrd="0" destOrd="0" presId="urn:microsoft.com/office/officeart/2005/8/layout/vList2"/>
    <dgm:cxn modelId="{0DD5E276-7C96-4245-822E-F9F6810ABFAD}" type="presParOf" srcId="{C097B1CF-C6D5-47CC-8F03-C392DD970B32}" destId="{63917A16-6A82-406A-90E9-7A378729C560}" srcOrd="0" destOrd="0" presId="urn:microsoft.com/office/officeart/2005/8/layout/vList2"/>
    <dgm:cxn modelId="{EA0D3B73-6E3B-488F-9A8E-CFE36CEE91BD}" type="presParOf" srcId="{C097B1CF-C6D5-47CC-8F03-C392DD970B32}" destId="{2D3AF7C4-91CD-4D1E-9967-AAD48814B794}" srcOrd="1" destOrd="0" presId="urn:microsoft.com/office/officeart/2005/8/layout/vList2"/>
    <dgm:cxn modelId="{7D686C00-5F7B-4EA0-B929-17D7E1BC91C3}" type="presParOf" srcId="{C097B1CF-C6D5-47CC-8F03-C392DD970B32}" destId="{B3F8E918-E1DB-46D0-945A-8B13EE25DACE}" srcOrd="2" destOrd="0" presId="urn:microsoft.com/office/officeart/2005/8/layout/vList2"/>
    <dgm:cxn modelId="{313DA937-3459-489A-970A-0831ED2A769C}" type="presParOf" srcId="{C097B1CF-C6D5-47CC-8F03-C392DD970B32}" destId="{B5D1B1B4-24AE-482E-979F-182D64ED152E}" srcOrd="3" destOrd="0" presId="urn:microsoft.com/office/officeart/2005/8/layout/vList2"/>
    <dgm:cxn modelId="{D5434D6C-442B-4AF2-9562-FC0CA41F3B7B}" type="presParOf" srcId="{C097B1CF-C6D5-47CC-8F03-C392DD970B32}" destId="{BBD88E5E-0D3E-40F5-B2A7-A24E88373FB5}" srcOrd="4" destOrd="0" presId="urn:microsoft.com/office/officeart/2005/8/layout/vList2"/>
    <dgm:cxn modelId="{3025DACF-38AF-4DED-8007-50C2CF4A8C29}" type="presParOf" srcId="{C097B1CF-C6D5-47CC-8F03-C392DD970B32}" destId="{E156C67A-468F-4822-A08D-9E402A948193}" srcOrd="5" destOrd="0" presId="urn:microsoft.com/office/officeart/2005/8/layout/vList2"/>
    <dgm:cxn modelId="{F1664185-8BED-4E9B-B604-EE147EC707B3}" type="presParOf" srcId="{C097B1CF-C6D5-47CC-8F03-C392DD970B32}" destId="{16E770B6-D437-4B8A-B737-B20A23FCD16B}" srcOrd="6" destOrd="0" presId="urn:microsoft.com/office/officeart/2005/8/layout/vList2"/>
    <dgm:cxn modelId="{89C6AF9E-66CD-4DD4-9AE1-CD01AAF4FBBC}" type="presParOf" srcId="{C097B1CF-C6D5-47CC-8F03-C392DD970B32}" destId="{7624ADEE-AE4F-4221-ADC7-D49CDAF0B6F0}" srcOrd="7" destOrd="0" presId="urn:microsoft.com/office/officeart/2005/8/layout/vList2"/>
    <dgm:cxn modelId="{91AB622F-35C6-4582-A10E-2D7C2C50ADFD}" type="presParOf" srcId="{C097B1CF-C6D5-47CC-8F03-C392DD970B32}" destId="{2CD2F700-125E-46D5-858B-B778BEF43663}" srcOrd="8"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83C3F53-AFE6-4D39-A590-C782F9777FE2}"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CA5B2979-BCF8-4897-AA5F-A599A236FBBD}">
      <dgm:prSet/>
      <dgm:spPr/>
      <dgm:t>
        <a:bodyPr/>
        <a:lstStyle/>
        <a:p>
          <a:r>
            <a:rPr lang="en-US" baseline="0" dirty="0" err="1">
              <a:latin typeface="Calibri Light" panose="020F0302020204030204" pitchFamily="34" charset="0"/>
            </a:rPr>
            <a:t>Bescherming</a:t>
          </a:r>
          <a:r>
            <a:rPr lang="en-US" baseline="0" dirty="0">
              <a:latin typeface="Calibri Light" panose="020F0302020204030204" pitchFamily="34" charset="0"/>
            </a:rPr>
            <a:t> van het </a:t>
          </a:r>
          <a:r>
            <a:rPr lang="en-US" baseline="0" dirty="0" err="1">
              <a:latin typeface="Calibri Light" panose="020F0302020204030204" pitchFamily="34" charset="0"/>
            </a:rPr>
            <a:t>gekwetste</a:t>
          </a:r>
          <a:r>
            <a:rPr lang="en-US" baseline="0" dirty="0">
              <a:latin typeface="Calibri Light" panose="020F0302020204030204" pitchFamily="34" charset="0"/>
            </a:rPr>
            <a:t> </a:t>
          </a:r>
          <a:r>
            <a:rPr lang="en-US" baseline="0" dirty="0" err="1">
              <a:latin typeface="Calibri Light" panose="020F0302020204030204" pitchFamily="34" charset="0"/>
            </a:rPr>
            <a:t>gebied</a:t>
          </a:r>
          <a:r>
            <a:rPr lang="en-US" baseline="0" dirty="0">
              <a:latin typeface="Calibri Light" panose="020F0302020204030204" pitchFamily="34" charset="0"/>
            </a:rPr>
            <a:t> </a:t>
          </a:r>
          <a:r>
            <a:rPr lang="en-US" baseline="0" dirty="0" err="1">
              <a:latin typeface="Calibri Light" panose="020F0302020204030204" pitchFamily="34" charset="0"/>
            </a:rPr>
            <a:t>terwijl</a:t>
          </a:r>
          <a:r>
            <a:rPr lang="en-US" baseline="0" dirty="0">
              <a:latin typeface="Calibri Light" panose="020F0302020204030204" pitchFamily="34" charset="0"/>
            </a:rPr>
            <a:t> we </a:t>
          </a:r>
          <a:r>
            <a:rPr lang="en-US" baseline="0" dirty="0" err="1">
              <a:latin typeface="Calibri Light" panose="020F0302020204030204" pitchFamily="34" charset="0"/>
            </a:rPr>
            <a:t>genezen</a:t>
          </a:r>
          <a:endParaRPr lang="en-US" baseline="0" dirty="0">
            <a:latin typeface="Calibri Light" panose="020F0302020204030204" pitchFamily="34" charset="0"/>
          </a:endParaRPr>
        </a:p>
      </dgm:t>
    </dgm:pt>
    <dgm:pt modelId="{6BA58912-6D97-4FDC-945F-72ADDC2CF748}" type="parTrans" cxnId="{FBEBD4E2-6BF2-4EED-A603-6726C3202275}">
      <dgm:prSet/>
      <dgm:spPr/>
      <dgm:t>
        <a:bodyPr/>
        <a:lstStyle/>
        <a:p>
          <a:endParaRPr lang="en-US"/>
        </a:p>
      </dgm:t>
    </dgm:pt>
    <dgm:pt modelId="{1C9D7EA8-4033-4601-9980-8CE493F345EB}" type="sibTrans" cxnId="{FBEBD4E2-6BF2-4EED-A603-6726C3202275}">
      <dgm:prSet/>
      <dgm:spPr/>
      <dgm:t>
        <a:bodyPr/>
        <a:lstStyle/>
        <a:p>
          <a:endParaRPr lang="en-US"/>
        </a:p>
      </dgm:t>
    </dgm:pt>
    <dgm:pt modelId="{C107DCC4-1A3C-4313-8121-FD5CDE023A1E}">
      <dgm:prSet/>
      <dgm:spPr/>
      <dgm:t>
        <a:bodyPr/>
        <a:lstStyle/>
        <a:p>
          <a:r>
            <a:rPr lang="en-US" baseline="0">
              <a:latin typeface="Calibri Light" panose="020F0302020204030204" pitchFamily="34" charset="0"/>
            </a:rPr>
            <a:t>Aanzetten tot extra voorzichtig gedrag</a:t>
          </a:r>
        </a:p>
      </dgm:t>
    </dgm:pt>
    <dgm:pt modelId="{EC15C647-10B8-410A-A739-93EA38673D39}" type="parTrans" cxnId="{53963134-63DA-4E92-A00C-2FFC3C471F86}">
      <dgm:prSet/>
      <dgm:spPr/>
      <dgm:t>
        <a:bodyPr/>
        <a:lstStyle/>
        <a:p>
          <a:endParaRPr lang="en-US"/>
        </a:p>
      </dgm:t>
    </dgm:pt>
    <dgm:pt modelId="{EAE5EE81-D20E-42FE-A704-3957280AA17D}" type="sibTrans" cxnId="{53963134-63DA-4E92-A00C-2FFC3C471F86}">
      <dgm:prSet/>
      <dgm:spPr/>
      <dgm:t>
        <a:bodyPr/>
        <a:lstStyle/>
        <a:p>
          <a:endParaRPr lang="en-US"/>
        </a:p>
      </dgm:t>
    </dgm:pt>
    <dgm:pt modelId="{F3C7653F-1E62-4C36-9A86-B1DAC9E976DB}">
      <dgm:prSet/>
      <dgm:spPr/>
      <dgm:t>
        <a:bodyPr/>
        <a:lstStyle/>
        <a:p>
          <a:r>
            <a:rPr lang="en-US" baseline="0" dirty="0" err="1">
              <a:latin typeface="Calibri Light" panose="020F0302020204030204" pitchFamily="34" charset="0"/>
            </a:rPr>
            <a:t>Normaal</a:t>
          </a:r>
          <a:r>
            <a:rPr lang="en-US" baseline="0" dirty="0">
              <a:latin typeface="Calibri Light" panose="020F0302020204030204" pitchFamily="34" charset="0"/>
            </a:rPr>
            <a:t> </a:t>
          </a:r>
          <a:r>
            <a:rPr lang="en-US" baseline="0" dirty="0" err="1">
              <a:latin typeface="Calibri Light" panose="020F0302020204030204" pitchFamily="34" charset="0"/>
            </a:rPr>
            <a:t>weg</a:t>
          </a:r>
          <a:r>
            <a:rPr lang="en-US" baseline="0" dirty="0">
              <a:latin typeface="Calibri Light" panose="020F0302020204030204" pitchFamily="34" charset="0"/>
            </a:rPr>
            <a:t> </a:t>
          </a:r>
          <a:r>
            <a:rPr lang="en-US" baseline="0" dirty="0" err="1">
              <a:latin typeface="Calibri Light" panose="020F0302020204030204" pitchFamily="34" charset="0"/>
            </a:rPr>
            <a:t>na</a:t>
          </a:r>
          <a:r>
            <a:rPr lang="en-US" baseline="0" dirty="0">
              <a:latin typeface="Calibri Light" panose="020F0302020204030204" pitchFamily="34" charset="0"/>
            </a:rPr>
            <a:t> </a:t>
          </a:r>
          <a:r>
            <a:rPr lang="en-US" baseline="0" dirty="0" err="1">
              <a:latin typeface="Calibri Light" panose="020F0302020204030204" pitchFamily="34" charset="0"/>
            </a:rPr>
            <a:t>enkele</a:t>
          </a:r>
          <a:r>
            <a:rPr lang="en-US" baseline="0" dirty="0">
              <a:latin typeface="Calibri Light" panose="020F0302020204030204" pitchFamily="34" charset="0"/>
            </a:rPr>
            <a:t> </a:t>
          </a:r>
          <a:r>
            <a:rPr lang="en-US" baseline="0" dirty="0" err="1">
              <a:latin typeface="Calibri Light" panose="020F0302020204030204" pitchFamily="34" charset="0"/>
            </a:rPr>
            <a:t>weken</a:t>
          </a:r>
          <a:r>
            <a:rPr lang="en-US" baseline="0" dirty="0">
              <a:latin typeface="Calibri Light" panose="020F0302020204030204" pitchFamily="34" charset="0"/>
            </a:rPr>
            <a:t> – </a:t>
          </a:r>
          <a:r>
            <a:rPr lang="en-US" baseline="0" dirty="0" err="1">
              <a:latin typeface="Calibri Light" panose="020F0302020204030204" pitchFamily="34" charset="0"/>
            </a:rPr>
            <a:t>houdt</a:t>
          </a:r>
          <a:r>
            <a:rPr lang="en-US" baseline="0" dirty="0">
              <a:latin typeface="Calibri Light" panose="020F0302020204030204" pitchFamily="34" charset="0"/>
            </a:rPr>
            <a:t> </a:t>
          </a:r>
          <a:r>
            <a:rPr lang="en-US" baseline="0" dirty="0" err="1">
              <a:latin typeface="Calibri Light" panose="020F0302020204030204" pitchFamily="34" charset="0"/>
            </a:rPr>
            <a:t>aan</a:t>
          </a:r>
          <a:r>
            <a:rPr lang="en-US" baseline="0" dirty="0">
              <a:latin typeface="Calibri Light" panose="020F0302020204030204" pitchFamily="34" charset="0"/>
            </a:rPr>
            <a:t> </a:t>
          </a:r>
          <a:r>
            <a:rPr lang="en-US" baseline="0" dirty="0" err="1">
              <a:latin typeface="Calibri Light" panose="020F0302020204030204" pitchFamily="34" charset="0"/>
            </a:rPr>
            <a:t>bij</a:t>
          </a:r>
          <a:r>
            <a:rPr lang="en-US" baseline="0" dirty="0">
              <a:latin typeface="Calibri Light" panose="020F0302020204030204" pitchFamily="34" charset="0"/>
            </a:rPr>
            <a:t> </a:t>
          </a:r>
          <a:r>
            <a:rPr lang="en-US" baseline="0" dirty="0" err="1">
              <a:latin typeface="Calibri Light" panose="020F0302020204030204" pitchFamily="34" charset="0"/>
            </a:rPr>
            <a:t>chronische</a:t>
          </a:r>
          <a:r>
            <a:rPr lang="en-US" baseline="0" dirty="0">
              <a:latin typeface="Calibri Light" panose="020F0302020204030204" pitchFamily="34" charset="0"/>
            </a:rPr>
            <a:t> </a:t>
          </a:r>
          <a:r>
            <a:rPr lang="en-US" baseline="0" dirty="0" err="1">
              <a:latin typeface="Calibri Light" panose="020F0302020204030204" pitchFamily="34" charset="0"/>
            </a:rPr>
            <a:t>pijn</a:t>
          </a:r>
          <a:endParaRPr lang="en-US" baseline="0" dirty="0">
            <a:latin typeface="Calibri Light" panose="020F0302020204030204" pitchFamily="34" charset="0"/>
          </a:endParaRPr>
        </a:p>
      </dgm:t>
    </dgm:pt>
    <dgm:pt modelId="{E0A9E9CC-0300-48A3-95C5-A2DAA5AB9C13}" type="parTrans" cxnId="{0E264FD4-5925-4F7E-9543-5442D1BC60A7}">
      <dgm:prSet/>
      <dgm:spPr/>
      <dgm:t>
        <a:bodyPr/>
        <a:lstStyle/>
        <a:p>
          <a:endParaRPr lang="en-US"/>
        </a:p>
      </dgm:t>
    </dgm:pt>
    <dgm:pt modelId="{9A492BCE-D731-4328-B855-E0D1D72A81B2}" type="sibTrans" cxnId="{0E264FD4-5925-4F7E-9543-5442D1BC60A7}">
      <dgm:prSet/>
      <dgm:spPr/>
      <dgm:t>
        <a:bodyPr/>
        <a:lstStyle/>
        <a:p>
          <a:endParaRPr lang="en-US"/>
        </a:p>
      </dgm:t>
    </dgm:pt>
    <dgm:pt modelId="{6F337141-967B-4092-80F8-DD9B5F20DA8D}">
      <dgm:prSet/>
      <dgm:spPr/>
      <dgm:t>
        <a:bodyPr/>
        <a:lstStyle/>
        <a:p>
          <a:endParaRPr lang="en-US" baseline="0" dirty="0">
            <a:latin typeface="Calibri Light" panose="020F0302020204030204" pitchFamily="34" charset="0"/>
          </a:endParaRPr>
        </a:p>
      </dgm:t>
    </dgm:pt>
    <dgm:pt modelId="{70277ADB-3B3E-497F-804B-B59642211951}" type="parTrans" cxnId="{E030A77B-4D17-4039-9A5B-ED6491DC1C36}">
      <dgm:prSet/>
      <dgm:spPr/>
      <dgm:t>
        <a:bodyPr/>
        <a:lstStyle/>
        <a:p>
          <a:endParaRPr lang="en-US"/>
        </a:p>
      </dgm:t>
    </dgm:pt>
    <dgm:pt modelId="{4BAA3DE6-D126-47D6-B711-CCFA8040957C}" type="sibTrans" cxnId="{E030A77B-4D17-4039-9A5B-ED6491DC1C36}">
      <dgm:prSet/>
      <dgm:spPr/>
      <dgm:t>
        <a:bodyPr/>
        <a:lstStyle/>
        <a:p>
          <a:endParaRPr lang="en-US"/>
        </a:p>
      </dgm:t>
    </dgm:pt>
    <dgm:pt modelId="{63157070-DEDE-44DC-B025-CB5DA19058B9}">
      <dgm:prSet/>
      <dgm:spPr/>
      <dgm:t>
        <a:bodyPr/>
        <a:lstStyle/>
        <a:p>
          <a:r>
            <a:rPr lang="en-US" baseline="0" dirty="0" err="1">
              <a:latin typeface="Calibri Light" panose="020F0302020204030204" pitchFamily="34" charset="0"/>
            </a:rPr>
            <a:t>Plotse</a:t>
          </a:r>
          <a:r>
            <a:rPr lang="en-US" baseline="0" dirty="0">
              <a:latin typeface="Calibri Light" panose="020F0302020204030204" pitchFamily="34" charset="0"/>
            </a:rPr>
            <a:t> </a:t>
          </a:r>
          <a:r>
            <a:rPr lang="en-US" baseline="0" dirty="0" err="1">
              <a:latin typeface="Calibri Light" panose="020F0302020204030204" pitchFamily="34" charset="0"/>
            </a:rPr>
            <a:t>pijn</a:t>
          </a:r>
          <a:r>
            <a:rPr lang="en-US" baseline="0" dirty="0">
              <a:latin typeface="Calibri Light" panose="020F0302020204030204" pitchFamily="34" charset="0"/>
            </a:rPr>
            <a:t> op </a:t>
          </a:r>
          <a:r>
            <a:rPr lang="en-US" baseline="0" dirty="0" err="1">
              <a:latin typeface="Calibri Light" panose="020F0302020204030204" pitchFamily="34" charset="0"/>
            </a:rPr>
            <a:t>verschillende</a:t>
          </a:r>
          <a:r>
            <a:rPr lang="en-US" baseline="0" dirty="0">
              <a:latin typeface="Calibri Light" panose="020F0302020204030204" pitchFamily="34" charset="0"/>
            </a:rPr>
            <a:t> </a:t>
          </a:r>
          <a:r>
            <a:rPr lang="en-US" baseline="0" dirty="0" err="1">
              <a:latin typeface="Calibri Light" panose="020F0302020204030204" pitchFamily="34" charset="0"/>
            </a:rPr>
            <a:t>plaatsen</a:t>
          </a:r>
          <a:endParaRPr lang="en-US" baseline="0" dirty="0">
            <a:latin typeface="Calibri Light" panose="020F0302020204030204" pitchFamily="34" charset="0"/>
          </a:endParaRPr>
        </a:p>
      </dgm:t>
    </dgm:pt>
    <dgm:pt modelId="{B8C65D08-788C-44F2-AC88-CF64FE1D71E8}" type="parTrans" cxnId="{86BBB5CF-91B0-4B77-B5B8-2F4C5966F422}">
      <dgm:prSet/>
      <dgm:spPr/>
      <dgm:t>
        <a:bodyPr/>
        <a:lstStyle/>
        <a:p>
          <a:endParaRPr lang="en-US"/>
        </a:p>
      </dgm:t>
    </dgm:pt>
    <dgm:pt modelId="{5281F9AC-851F-4E4C-8491-970FA6954D51}" type="sibTrans" cxnId="{86BBB5CF-91B0-4B77-B5B8-2F4C5966F422}">
      <dgm:prSet/>
      <dgm:spPr/>
      <dgm:t>
        <a:bodyPr/>
        <a:lstStyle/>
        <a:p>
          <a:endParaRPr lang="en-US"/>
        </a:p>
      </dgm:t>
    </dgm:pt>
    <dgm:pt modelId="{713C94F8-EA1D-4963-B610-FC1027C1C89B}">
      <dgm:prSet/>
      <dgm:spPr/>
      <dgm:t>
        <a:bodyPr/>
        <a:lstStyle/>
        <a:p>
          <a:r>
            <a:rPr lang="en-US" baseline="0" dirty="0" err="1">
              <a:latin typeface="Calibri Light" panose="020F0302020204030204" pitchFamily="34" charset="0"/>
            </a:rPr>
            <a:t>Pijn</a:t>
          </a:r>
          <a:r>
            <a:rPr lang="en-US" baseline="0" dirty="0">
              <a:latin typeface="Calibri Light" panose="020F0302020204030204" pitchFamily="34" charset="0"/>
            </a:rPr>
            <a:t> </a:t>
          </a:r>
          <a:r>
            <a:rPr lang="en-US" baseline="0" dirty="0" err="1">
              <a:latin typeface="Calibri Light" panose="020F0302020204030204" pitchFamily="34" charset="0"/>
            </a:rPr>
            <a:t>bij</a:t>
          </a:r>
          <a:r>
            <a:rPr lang="en-US" baseline="0" dirty="0">
              <a:latin typeface="Calibri Light" panose="020F0302020204030204" pitchFamily="34" charset="0"/>
            </a:rPr>
            <a:t> de </a:t>
          </a:r>
          <a:r>
            <a:rPr lang="en-US" baseline="0" dirty="0" err="1">
              <a:latin typeface="Calibri Light" panose="020F0302020204030204" pitchFamily="34" charset="0"/>
            </a:rPr>
            <a:t>minste</a:t>
          </a:r>
          <a:r>
            <a:rPr lang="en-US" baseline="0" dirty="0">
              <a:latin typeface="Calibri Light" panose="020F0302020204030204" pitchFamily="34" charset="0"/>
            </a:rPr>
            <a:t> </a:t>
          </a:r>
          <a:r>
            <a:rPr lang="en-US" baseline="0" dirty="0" err="1">
              <a:latin typeface="Calibri Light" panose="020F0302020204030204" pitchFamily="34" charset="0"/>
            </a:rPr>
            <a:t>aanraking</a:t>
          </a:r>
          <a:r>
            <a:rPr lang="en-US" baseline="0" dirty="0">
              <a:latin typeface="Calibri Light" panose="020F0302020204030204" pitchFamily="34" charset="0"/>
            </a:rPr>
            <a:t> of </a:t>
          </a:r>
          <a:r>
            <a:rPr lang="en-US" baseline="0" dirty="0" err="1">
              <a:latin typeface="Calibri Light" panose="020F0302020204030204" pitchFamily="34" charset="0"/>
            </a:rPr>
            <a:t>normaal</a:t>
          </a:r>
          <a:r>
            <a:rPr lang="en-US" baseline="0" dirty="0">
              <a:latin typeface="Calibri Light" panose="020F0302020204030204" pitchFamily="34" charset="0"/>
            </a:rPr>
            <a:t> </a:t>
          </a:r>
          <a:r>
            <a:rPr lang="en-US" baseline="0" dirty="0" err="1">
              <a:latin typeface="Calibri Light" panose="020F0302020204030204" pitchFamily="34" charset="0"/>
            </a:rPr>
            <a:t>bewegen</a:t>
          </a:r>
          <a:r>
            <a:rPr lang="en-US" baseline="0" dirty="0">
              <a:latin typeface="Calibri Light" panose="020F0302020204030204" pitchFamily="34" charset="0"/>
            </a:rPr>
            <a:t> </a:t>
          </a:r>
        </a:p>
      </dgm:t>
    </dgm:pt>
    <dgm:pt modelId="{935BFF97-797F-4231-9489-7A8D73078584}" type="parTrans" cxnId="{B8FC56C9-ADF7-4718-865B-D161A5E42DE5}">
      <dgm:prSet/>
      <dgm:spPr/>
      <dgm:t>
        <a:bodyPr/>
        <a:lstStyle/>
        <a:p>
          <a:endParaRPr lang="en-US"/>
        </a:p>
      </dgm:t>
    </dgm:pt>
    <dgm:pt modelId="{D8BA8139-BC7A-4A69-87F5-A0F9C34B944B}" type="sibTrans" cxnId="{B8FC56C9-ADF7-4718-865B-D161A5E42DE5}">
      <dgm:prSet/>
      <dgm:spPr/>
      <dgm:t>
        <a:bodyPr/>
        <a:lstStyle/>
        <a:p>
          <a:endParaRPr lang="en-US"/>
        </a:p>
      </dgm:t>
    </dgm:pt>
    <dgm:pt modelId="{0E151014-4181-46D3-A768-FCDFB6863AAE}">
      <dgm:prSet/>
      <dgm:spPr/>
      <dgm:t>
        <a:bodyPr/>
        <a:lstStyle/>
        <a:p>
          <a:r>
            <a:rPr lang="en-US" baseline="0" dirty="0" err="1">
              <a:latin typeface="Calibri Light" panose="020F0302020204030204" pitchFamily="34" charset="0"/>
            </a:rPr>
            <a:t>Gewone</a:t>
          </a:r>
          <a:r>
            <a:rPr lang="en-US" baseline="0" dirty="0">
              <a:latin typeface="Calibri Light" panose="020F0302020204030204" pitchFamily="34" charset="0"/>
            </a:rPr>
            <a:t> </a:t>
          </a:r>
          <a:r>
            <a:rPr lang="en-US" baseline="0" dirty="0" err="1">
              <a:latin typeface="Calibri Light" panose="020F0302020204030204" pitchFamily="34" charset="0"/>
            </a:rPr>
            <a:t>pijn</a:t>
          </a:r>
          <a:r>
            <a:rPr lang="en-US" baseline="0" dirty="0">
              <a:latin typeface="Calibri Light" panose="020F0302020204030204" pitchFamily="34" charset="0"/>
            </a:rPr>
            <a:t> </a:t>
          </a:r>
          <a:r>
            <a:rPr lang="en-US" baseline="0" dirty="0" err="1">
              <a:latin typeface="Calibri Light" panose="020F0302020204030204" pitchFamily="34" charset="0"/>
            </a:rPr>
            <a:t>geeft</a:t>
          </a:r>
          <a:r>
            <a:rPr lang="en-US" baseline="0" dirty="0">
              <a:latin typeface="Calibri Light" panose="020F0302020204030204" pitchFamily="34" charset="0"/>
            </a:rPr>
            <a:t> plots </a:t>
          </a:r>
          <a:r>
            <a:rPr lang="en-US" baseline="0" dirty="0" err="1">
              <a:latin typeface="Calibri Light" panose="020F0302020204030204" pitchFamily="34" charset="0"/>
            </a:rPr>
            <a:t>enorm</a:t>
          </a:r>
          <a:r>
            <a:rPr lang="en-US" baseline="0" dirty="0">
              <a:latin typeface="Calibri Light" panose="020F0302020204030204" pitchFamily="34" charset="0"/>
            </a:rPr>
            <a:t> </a:t>
          </a:r>
          <a:r>
            <a:rPr lang="en-US" baseline="0" dirty="0" err="1">
              <a:latin typeface="Calibri Light" panose="020F0302020204030204" pitchFamily="34" charset="0"/>
            </a:rPr>
            <a:t>veel</a:t>
          </a:r>
          <a:r>
            <a:rPr lang="en-US" baseline="0" dirty="0">
              <a:latin typeface="Calibri Light" panose="020F0302020204030204" pitchFamily="34" charset="0"/>
            </a:rPr>
            <a:t> </a:t>
          </a:r>
          <a:r>
            <a:rPr lang="en-US" baseline="0" dirty="0" err="1">
              <a:latin typeface="Calibri Light" panose="020F0302020204030204" pitchFamily="34" charset="0"/>
            </a:rPr>
            <a:t>pijn</a:t>
          </a:r>
          <a:endParaRPr lang="en-US" baseline="0" dirty="0">
            <a:latin typeface="Calibri Light" panose="020F0302020204030204" pitchFamily="34" charset="0"/>
          </a:endParaRPr>
        </a:p>
      </dgm:t>
    </dgm:pt>
    <dgm:pt modelId="{87DA9B51-738D-4701-A89C-0586B7D9F6F2}" type="parTrans" cxnId="{62842AC6-858F-4981-AE5F-2AC609389E48}">
      <dgm:prSet/>
      <dgm:spPr/>
      <dgm:t>
        <a:bodyPr/>
        <a:lstStyle/>
        <a:p>
          <a:endParaRPr lang="en-US"/>
        </a:p>
      </dgm:t>
    </dgm:pt>
    <dgm:pt modelId="{C51F8C79-CA46-43F7-8D3B-4BFAE0A47919}" type="sibTrans" cxnId="{62842AC6-858F-4981-AE5F-2AC609389E48}">
      <dgm:prSet/>
      <dgm:spPr/>
      <dgm:t>
        <a:bodyPr/>
        <a:lstStyle/>
        <a:p>
          <a:endParaRPr lang="en-US"/>
        </a:p>
      </dgm:t>
    </dgm:pt>
    <dgm:pt modelId="{374F0138-C6A0-41B4-9204-5DF24E76F1B3}">
      <dgm:prSet/>
      <dgm:spPr/>
      <dgm:t>
        <a:bodyPr/>
        <a:lstStyle/>
        <a:p>
          <a:r>
            <a:rPr lang="en-US" baseline="0" dirty="0">
              <a:latin typeface="Calibri Light" panose="020F0302020204030204" pitchFamily="34" charset="0"/>
            </a:rPr>
            <a:t>Oude </a:t>
          </a:r>
          <a:r>
            <a:rPr lang="en-US" baseline="0" dirty="0" err="1">
              <a:latin typeface="Calibri Light" panose="020F0302020204030204" pitchFamily="34" charset="0"/>
            </a:rPr>
            <a:t>blessure</a:t>
          </a:r>
          <a:r>
            <a:rPr lang="en-US" baseline="0" dirty="0">
              <a:latin typeface="Calibri Light" panose="020F0302020204030204" pitchFamily="34" charset="0"/>
            </a:rPr>
            <a:t> </a:t>
          </a:r>
          <a:r>
            <a:rPr lang="en-US" baseline="0" dirty="0" err="1">
              <a:latin typeface="Calibri Light" panose="020F0302020204030204" pitchFamily="34" charset="0"/>
            </a:rPr>
            <a:t>doet</a:t>
          </a:r>
          <a:r>
            <a:rPr lang="en-US" baseline="0" dirty="0">
              <a:latin typeface="Calibri Light" panose="020F0302020204030204" pitchFamily="34" charset="0"/>
            </a:rPr>
            <a:t> </a:t>
          </a:r>
          <a:r>
            <a:rPr lang="en-US" baseline="0" dirty="0" err="1">
              <a:latin typeface="Calibri Light" panose="020F0302020204030204" pitchFamily="34" charset="0"/>
            </a:rPr>
            <a:t>lang</a:t>
          </a:r>
          <a:r>
            <a:rPr lang="en-US" baseline="0" dirty="0">
              <a:latin typeface="Calibri Light" panose="020F0302020204030204" pitchFamily="34" charset="0"/>
            </a:rPr>
            <a:t> </a:t>
          </a:r>
          <a:r>
            <a:rPr lang="en-US" baseline="0" dirty="0" err="1">
              <a:latin typeface="Calibri Light" panose="020F0302020204030204" pitchFamily="34" charset="0"/>
            </a:rPr>
            <a:t>pijn</a:t>
          </a:r>
          <a:r>
            <a:rPr lang="en-US" baseline="0" dirty="0">
              <a:latin typeface="Calibri Light" panose="020F0302020204030204" pitchFamily="34" charset="0"/>
            </a:rPr>
            <a:t> </a:t>
          </a:r>
          <a:r>
            <a:rPr lang="en-US" baseline="0" dirty="0" err="1">
              <a:latin typeface="Calibri Light" panose="020F0302020204030204" pitchFamily="34" charset="0"/>
            </a:rPr>
            <a:t>hoewel</a:t>
          </a:r>
          <a:r>
            <a:rPr lang="en-US" baseline="0" dirty="0">
              <a:latin typeface="Calibri Light" panose="020F0302020204030204" pitchFamily="34" charset="0"/>
            </a:rPr>
            <a:t> </a:t>
          </a:r>
          <a:r>
            <a:rPr lang="en-US" baseline="0" dirty="0" err="1">
              <a:latin typeface="Calibri Light" panose="020F0302020204030204" pitchFamily="34" charset="0"/>
            </a:rPr>
            <a:t>letsel</a:t>
          </a:r>
          <a:r>
            <a:rPr lang="en-US" baseline="0" dirty="0">
              <a:latin typeface="Calibri Light" panose="020F0302020204030204" pitchFamily="34" charset="0"/>
            </a:rPr>
            <a:t> </a:t>
          </a:r>
          <a:r>
            <a:rPr lang="en-US" baseline="0" dirty="0" err="1">
              <a:latin typeface="Calibri Light" panose="020F0302020204030204" pitchFamily="34" charset="0"/>
            </a:rPr>
            <a:t>genezen</a:t>
          </a:r>
          <a:endParaRPr lang="en-US" baseline="0" dirty="0">
            <a:latin typeface="Calibri Light" panose="020F0302020204030204" pitchFamily="34" charset="0"/>
          </a:endParaRPr>
        </a:p>
      </dgm:t>
    </dgm:pt>
    <dgm:pt modelId="{EAAADF9C-EB74-43B1-BE2A-D058082BA9F8}" type="parTrans" cxnId="{FDA947C6-7330-4230-969A-AB305F646896}">
      <dgm:prSet/>
      <dgm:spPr/>
      <dgm:t>
        <a:bodyPr/>
        <a:lstStyle/>
        <a:p>
          <a:endParaRPr lang="en-US"/>
        </a:p>
      </dgm:t>
    </dgm:pt>
    <dgm:pt modelId="{42878FCD-90B6-44A3-9F35-C34EC33643A6}" type="sibTrans" cxnId="{FDA947C6-7330-4230-969A-AB305F646896}">
      <dgm:prSet/>
      <dgm:spPr/>
      <dgm:t>
        <a:bodyPr/>
        <a:lstStyle/>
        <a:p>
          <a:endParaRPr lang="en-US"/>
        </a:p>
      </dgm:t>
    </dgm:pt>
    <dgm:pt modelId="{E0A760A2-7091-4FFB-998D-AF9FDB207E62}">
      <dgm:prSet/>
      <dgm:spPr/>
      <dgm:t>
        <a:bodyPr/>
        <a:lstStyle/>
        <a:p>
          <a:r>
            <a:rPr lang="en-US" baseline="0" dirty="0" err="1">
              <a:latin typeface="Calibri Light" panose="020F0302020204030204" pitchFamily="34" charset="0"/>
            </a:rPr>
            <a:t>Maakt</a:t>
          </a:r>
          <a:r>
            <a:rPr lang="en-US" baseline="0" dirty="0">
              <a:latin typeface="Calibri Light" panose="020F0302020204030204" pitchFamily="34" charset="0"/>
            </a:rPr>
            <a:t> </a:t>
          </a:r>
          <a:r>
            <a:rPr lang="en-US" baseline="0" dirty="0" err="1">
              <a:latin typeface="Calibri Light" panose="020F0302020204030204" pitchFamily="34" charset="0"/>
            </a:rPr>
            <a:t>zenuwen</a:t>
          </a:r>
          <a:r>
            <a:rPr lang="en-US" baseline="0" dirty="0">
              <a:latin typeface="Calibri Light" panose="020F0302020204030204" pitchFamily="34" charset="0"/>
            </a:rPr>
            <a:t> </a:t>
          </a:r>
          <a:r>
            <a:rPr lang="en-US" baseline="0" dirty="0" err="1">
              <a:latin typeface="Calibri Light" panose="020F0302020204030204" pitchFamily="34" charset="0"/>
            </a:rPr>
            <a:t>overgevoelig</a:t>
          </a:r>
          <a:r>
            <a:rPr lang="en-US" baseline="0" dirty="0">
              <a:latin typeface="Calibri Light" panose="020F0302020204030204" pitchFamily="34" charset="0"/>
            </a:rPr>
            <a:t> </a:t>
          </a:r>
          <a:r>
            <a:rPr lang="en-US" baseline="0" dirty="0" err="1">
              <a:latin typeface="Calibri Light" panose="020F0302020204030204" pitchFamily="34" charset="0"/>
            </a:rPr>
            <a:t>zonder</a:t>
          </a:r>
          <a:r>
            <a:rPr lang="en-US" baseline="0" dirty="0">
              <a:latin typeface="Calibri Light" panose="020F0302020204030204" pitchFamily="34" charset="0"/>
            </a:rPr>
            <a:t> </a:t>
          </a:r>
          <a:r>
            <a:rPr lang="en-US" baseline="0" dirty="0" err="1">
              <a:latin typeface="Calibri Light" panose="020F0302020204030204" pitchFamily="34" charset="0"/>
            </a:rPr>
            <a:t>letsel</a:t>
          </a:r>
          <a:endParaRPr lang="en-US" baseline="0" dirty="0">
            <a:latin typeface="Calibri Light" panose="020F0302020204030204" pitchFamily="34" charset="0"/>
          </a:endParaRPr>
        </a:p>
      </dgm:t>
    </dgm:pt>
    <dgm:pt modelId="{8242F5C4-44DB-4A09-BF15-8BB746B47E41}" type="parTrans" cxnId="{54764B69-78CC-4D87-8A9F-46D1141FAF80}">
      <dgm:prSet/>
      <dgm:spPr/>
      <dgm:t>
        <a:bodyPr/>
        <a:lstStyle/>
        <a:p>
          <a:endParaRPr lang="en-US"/>
        </a:p>
      </dgm:t>
    </dgm:pt>
    <dgm:pt modelId="{0A542D81-6530-4EC3-A7B1-C6BC822A3B41}" type="sibTrans" cxnId="{54764B69-78CC-4D87-8A9F-46D1141FAF80}">
      <dgm:prSet/>
      <dgm:spPr/>
      <dgm:t>
        <a:bodyPr/>
        <a:lstStyle/>
        <a:p>
          <a:endParaRPr lang="en-US"/>
        </a:p>
      </dgm:t>
    </dgm:pt>
    <dgm:pt modelId="{5724C060-5C7C-408B-A260-80125E8ABC07}" type="pres">
      <dgm:prSet presAssocID="{283C3F53-AFE6-4D39-A590-C782F9777FE2}" presName="vert0" presStyleCnt="0">
        <dgm:presLayoutVars>
          <dgm:dir/>
          <dgm:animOne val="branch"/>
          <dgm:animLvl val="lvl"/>
        </dgm:presLayoutVars>
      </dgm:prSet>
      <dgm:spPr/>
      <dgm:t>
        <a:bodyPr/>
        <a:lstStyle/>
        <a:p>
          <a:endParaRPr lang="nl-NL"/>
        </a:p>
      </dgm:t>
    </dgm:pt>
    <dgm:pt modelId="{3A5710E7-627A-47A3-A78C-3D9964795619}" type="pres">
      <dgm:prSet presAssocID="{CA5B2979-BCF8-4897-AA5F-A599A236FBBD}" presName="thickLine" presStyleLbl="alignNode1" presStyleIdx="0" presStyleCnt="9"/>
      <dgm:spPr/>
    </dgm:pt>
    <dgm:pt modelId="{6D35BD1A-9D0E-41D0-A7C4-CB5A9A4EE52A}" type="pres">
      <dgm:prSet presAssocID="{CA5B2979-BCF8-4897-AA5F-A599A236FBBD}" presName="horz1" presStyleCnt="0"/>
      <dgm:spPr/>
    </dgm:pt>
    <dgm:pt modelId="{E2658CB2-6217-45D1-BF58-592BF5C93094}" type="pres">
      <dgm:prSet presAssocID="{CA5B2979-BCF8-4897-AA5F-A599A236FBBD}" presName="tx1" presStyleLbl="revTx" presStyleIdx="0" presStyleCnt="9"/>
      <dgm:spPr/>
      <dgm:t>
        <a:bodyPr/>
        <a:lstStyle/>
        <a:p>
          <a:endParaRPr lang="nl-NL"/>
        </a:p>
      </dgm:t>
    </dgm:pt>
    <dgm:pt modelId="{DDB39924-4E77-41F0-8881-300726C65750}" type="pres">
      <dgm:prSet presAssocID="{CA5B2979-BCF8-4897-AA5F-A599A236FBBD}" presName="vert1" presStyleCnt="0"/>
      <dgm:spPr/>
    </dgm:pt>
    <dgm:pt modelId="{D920248D-293A-41C2-88ED-35C0B3ECF1D2}" type="pres">
      <dgm:prSet presAssocID="{C107DCC4-1A3C-4313-8121-FD5CDE023A1E}" presName="thickLine" presStyleLbl="alignNode1" presStyleIdx="1" presStyleCnt="9"/>
      <dgm:spPr/>
    </dgm:pt>
    <dgm:pt modelId="{15B7C0EE-61C0-48CE-80F2-B476BE512FAA}" type="pres">
      <dgm:prSet presAssocID="{C107DCC4-1A3C-4313-8121-FD5CDE023A1E}" presName="horz1" presStyleCnt="0"/>
      <dgm:spPr/>
    </dgm:pt>
    <dgm:pt modelId="{20367E11-B06F-43C2-A6DB-9D96600FA189}" type="pres">
      <dgm:prSet presAssocID="{C107DCC4-1A3C-4313-8121-FD5CDE023A1E}" presName="tx1" presStyleLbl="revTx" presStyleIdx="1" presStyleCnt="9"/>
      <dgm:spPr/>
      <dgm:t>
        <a:bodyPr/>
        <a:lstStyle/>
        <a:p>
          <a:endParaRPr lang="nl-NL"/>
        </a:p>
      </dgm:t>
    </dgm:pt>
    <dgm:pt modelId="{2AF94F2F-8F3A-4708-AD7D-4E72BD357E35}" type="pres">
      <dgm:prSet presAssocID="{C107DCC4-1A3C-4313-8121-FD5CDE023A1E}" presName="vert1" presStyleCnt="0"/>
      <dgm:spPr/>
    </dgm:pt>
    <dgm:pt modelId="{838ACE93-4BA4-40A9-8B80-90312F43D3CC}" type="pres">
      <dgm:prSet presAssocID="{F3C7653F-1E62-4C36-9A86-B1DAC9E976DB}" presName="thickLine" presStyleLbl="alignNode1" presStyleIdx="2" presStyleCnt="9"/>
      <dgm:spPr/>
    </dgm:pt>
    <dgm:pt modelId="{61EE0563-B887-44E0-8C84-F4957B8EDE14}" type="pres">
      <dgm:prSet presAssocID="{F3C7653F-1E62-4C36-9A86-B1DAC9E976DB}" presName="horz1" presStyleCnt="0"/>
      <dgm:spPr/>
    </dgm:pt>
    <dgm:pt modelId="{F6F17FA6-7F3E-445C-966A-7C672B396170}" type="pres">
      <dgm:prSet presAssocID="{F3C7653F-1E62-4C36-9A86-B1DAC9E976DB}" presName="tx1" presStyleLbl="revTx" presStyleIdx="2" presStyleCnt="9"/>
      <dgm:spPr/>
      <dgm:t>
        <a:bodyPr/>
        <a:lstStyle/>
        <a:p>
          <a:endParaRPr lang="nl-NL"/>
        </a:p>
      </dgm:t>
    </dgm:pt>
    <dgm:pt modelId="{C79C8ED3-BA74-493A-884F-F65DE0C669DC}" type="pres">
      <dgm:prSet presAssocID="{F3C7653F-1E62-4C36-9A86-B1DAC9E976DB}" presName="vert1" presStyleCnt="0"/>
      <dgm:spPr/>
    </dgm:pt>
    <dgm:pt modelId="{BFDE6A28-B9F7-4E81-B2BC-6013C3B91249}" type="pres">
      <dgm:prSet presAssocID="{6F337141-967B-4092-80F8-DD9B5F20DA8D}" presName="thickLine" presStyleLbl="alignNode1" presStyleIdx="3" presStyleCnt="9"/>
      <dgm:spPr/>
    </dgm:pt>
    <dgm:pt modelId="{8F6F70A4-DBB2-4D9B-AF1A-BF5BE95BA5CF}" type="pres">
      <dgm:prSet presAssocID="{6F337141-967B-4092-80F8-DD9B5F20DA8D}" presName="horz1" presStyleCnt="0"/>
      <dgm:spPr/>
    </dgm:pt>
    <dgm:pt modelId="{ECEF3E3F-A6CF-47EE-880A-FCAE72993373}" type="pres">
      <dgm:prSet presAssocID="{6F337141-967B-4092-80F8-DD9B5F20DA8D}" presName="tx1" presStyleLbl="revTx" presStyleIdx="3" presStyleCnt="9"/>
      <dgm:spPr/>
      <dgm:t>
        <a:bodyPr/>
        <a:lstStyle/>
        <a:p>
          <a:endParaRPr lang="nl-NL"/>
        </a:p>
      </dgm:t>
    </dgm:pt>
    <dgm:pt modelId="{C0CCCF94-DBDC-48D4-9077-FDA07E82C494}" type="pres">
      <dgm:prSet presAssocID="{6F337141-967B-4092-80F8-DD9B5F20DA8D}" presName="vert1" presStyleCnt="0"/>
      <dgm:spPr/>
    </dgm:pt>
    <dgm:pt modelId="{366B4B79-5055-4F2E-AAD8-FA03E66140E4}" type="pres">
      <dgm:prSet presAssocID="{63157070-DEDE-44DC-B025-CB5DA19058B9}" presName="thickLine" presStyleLbl="alignNode1" presStyleIdx="4" presStyleCnt="9"/>
      <dgm:spPr/>
    </dgm:pt>
    <dgm:pt modelId="{34838640-FC72-46B4-BAAF-D69214A1E780}" type="pres">
      <dgm:prSet presAssocID="{63157070-DEDE-44DC-B025-CB5DA19058B9}" presName="horz1" presStyleCnt="0"/>
      <dgm:spPr/>
    </dgm:pt>
    <dgm:pt modelId="{8901EBF1-BFCE-44F5-A730-C5614793E050}" type="pres">
      <dgm:prSet presAssocID="{63157070-DEDE-44DC-B025-CB5DA19058B9}" presName="tx1" presStyleLbl="revTx" presStyleIdx="4" presStyleCnt="9"/>
      <dgm:spPr/>
      <dgm:t>
        <a:bodyPr/>
        <a:lstStyle/>
        <a:p>
          <a:endParaRPr lang="nl-NL"/>
        </a:p>
      </dgm:t>
    </dgm:pt>
    <dgm:pt modelId="{295EF903-9E49-487C-B5E8-B1541F1FABA3}" type="pres">
      <dgm:prSet presAssocID="{63157070-DEDE-44DC-B025-CB5DA19058B9}" presName="vert1" presStyleCnt="0"/>
      <dgm:spPr/>
    </dgm:pt>
    <dgm:pt modelId="{99D28384-B803-4AB2-80DD-ACF01F4402EE}" type="pres">
      <dgm:prSet presAssocID="{713C94F8-EA1D-4963-B610-FC1027C1C89B}" presName="thickLine" presStyleLbl="alignNode1" presStyleIdx="5" presStyleCnt="9"/>
      <dgm:spPr/>
    </dgm:pt>
    <dgm:pt modelId="{82A9B5D0-C583-46AE-AC0C-3213F013DB39}" type="pres">
      <dgm:prSet presAssocID="{713C94F8-EA1D-4963-B610-FC1027C1C89B}" presName="horz1" presStyleCnt="0"/>
      <dgm:spPr/>
    </dgm:pt>
    <dgm:pt modelId="{7BD4190A-2032-4316-98AF-D84A87E3304D}" type="pres">
      <dgm:prSet presAssocID="{713C94F8-EA1D-4963-B610-FC1027C1C89B}" presName="tx1" presStyleLbl="revTx" presStyleIdx="5" presStyleCnt="9"/>
      <dgm:spPr/>
      <dgm:t>
        <a:bodyPr/>
        <a:lstStyle/>
        <a:p>
          <a:endParaRPr lang="nl-NL"/>
        </a:p>
      </dgm:t>
    </dgm:pt>
    <dgm:pt modelId="{0C72359A-E10A-4CD8-A5CB-021163282B24}" type="pres">
      <dgm:prSet presAssocID="{713C94F8-EA1D-4963-B610-FC1027C1C89B}" presName="vert1" presStyleCnt="0"/>
      <dgm:spPr/>
    </dgm:pt>
    <dgm:pt modelId="{FD73AD75-4720-42BC-92A7-BFC6074E88CA}" type="pres">
      <dgm:prSet presAssocID="{0E151014-4181-46D3-A768-FCDFB6863AAE}" presName="thickLine" presStyleLbl="alignNode1" presStyleIdx="6" presStyleCnt="9"/>
      <dgm:spPr/>
    </dgm:pt>
    <dgm:pt modelId="{24192F6A-4C5C-491A-893B-E6A7ECA314C2}" type="pres">
      <dgm:prSet presAssocID="{0E151014-4181-46D3-A768-FCDFB6863AAE}" presName="horz1" presStyleCnt="0"/>
      <dgm:spPr/>
    </dgm:pt>
    <dgm:pt modelId="{C0017C19-3394-4E08-8E03-2061055AEF75}" type="pres">
      <dgm:prSet presAssocID="{0E151014-4181-46D3-A768-FCDFB6863AAE}" presName="tx1" presStyleLbl="revTx" presStyleIdx="6" presStyleCnt="9"/>
      <dgm:spPr/>
      <dgm:t>
        <a:bodyPr/>
        <a:lstStyle/>
        <a:p>
          <a:endParaRPr lang="nl-NL"/>
        </a:p>
      </dgm:t>
    </dgm:pt>
    <dgm:pt modelId="{4A518944-B602-4248-ADDC-C49E52AAF8A3}" type="pres">
      <dgm:prSet presAssocID="{0E151014-4181-46D3-A768-FCDFB6863AAE}" presName="vert1" presStyleCnt="0"/>
      <dgm:spPr/>
    </dgm:pt>
    <dgm:pt modelId="{BADAE08A-C9E9-4467-B533-F0EDFEEF9E88}" type="pres">
      <dgm:prSet presAssocID="{374F0138-C6A0-41B4-9204-5DF24E76F1B3}" presName="thickLine" presStyleLbl="alignNode1" presStyleIdx="7" presStyleCnt="9"/>
      <dgm:spPr/>
    </dgm:pt>
    <dgm:pt modelId="{A343971C-83C9-4F87-94AC-F15259FC7C7D}" type="pres">
      <dgm:prSet presAssocID="{374F0138-C6A0-41B4-9204-5DF24E76F1B3}" presName="horz1" presStyleCnt="0"/>
      <dgm:spPr/>
    </dgm:pt>
    <dgm:pt modelId="{89A0AC68-E748-4817-AFEC-0292887BC62A}" type="pres">
      <dgm:prSet presAssocID="{374F0138-C6A0-41B4-9204-5DF24E76F1B3}" presName="tx1" presStyleLbl="revTx" presStyleIdx="7" presStyleCnt="9"/>
      <dgm:spPr/>
      <dgm:t>
        <a:bodyPr/>
        <a:lstStyle/>
        <a:p>
          <a:endParaRPr lang="nl-NL"/>
        </a:p>
      </dgm:t>
    </dgm:pt>
    <dgm:pt modelId="{1D796A22-879B-4AA1-B13F-465A93D3A7FF}" type="pres">
      <dgm:prSet presAssocID="{374F0138-C6A0-41B4-9204-5DF24E76F1B3}" presName="vert1" presStyleCnt="0"/>
      <dgm:spPr/>
    </dgm:pt>
    <dgm:pt modelId="{1D680512-B0F3-493C-AC52-BA66491C884F}" type="pres">
      <dgm:prSet presAssocID="{E0A760A2-7091-4FFB-998D-AF9FDB207E62}" presName="thickLine" presStyleLbl="alignNode1" presStyleIdx="8" presStyleCnt="9"/>
      <dgm:spPr/>
    </dgm:pt>
    <dgm:pt modelId="{2AE2A77D-8B86-4CFE-8A88-888F9C341A02}" type="pres">
      <dgm:prSet presAssocID="{E0A760A2-7091-4FFB-998D-AF9FDB207E62}" presName="horz1" presStyleCnt="0"/>
      <dgm:spPr/>
    </dgm:pt>
    <dgm:pt modelId="{256B80AB-8469-41C0-B9A9-7B7A0F3B9642}" type="pres">
      <dgm:prSet presAssocID="{E0A760A2-7091-4FFB-998D-AF9FDB207E62}" presName="tx1" presStyleLbl="revTx" presStyleIdx="8" presStyleCnt="9"/>
      <dgm:spPr/>
      <dgm:t>
        <a:bodyPr/>
        <a:lstStyle/>
        <a:p>
          <a:endParaRPr lang="nl-NL"/>
        </a:p>
      </dgm:t>
    </dgm:pt>
    <dgm:pt modelId="{DC1FFC63-639D-48CA-933A-997EAF586ECB}" type="pres">
      <dgm:prSet presAssocID="{E0A760A2-7091-4FFB-998D-AF9FDB207E62}" presName="vert1" presStyleCnt="0"/>
      <dgm:spPr/>
    </dgm:pt>
  </dgm:ptLst>
  <dgm:cxnLst>
    <dgm:cxn modelId="{2DB6B4B4-5CAB-471E-932C-C45002717318}" type="presOf" srcId="{63157070-DEDE-44DC-B025-CB5DA19058B9}" destId="{8901EBF1-BFCE-44F5-A730-C5614793E050}" srcOrd="0" destOrd="0" presId="urn:microsoft.com/office/officeart/2008/layout/LinedList"/>
    <dgm:cxn modelId="{9AF4E139-FE08-42BC-AF5D-639D8F175866}" type="presOf" srcId="{F3C7653F-1E62-4C36-9A86-B1DAC9E976DB}" destId="{F6F17FA6-7F3E-445C-966A-7C672B396170}" srcOrd="0" destOrd="0" presId="urn:microsoft.com/office/officeart/2008/layout/LinedList"/>
    <dgm:cxn modelId="{D8A7CD71-F43B-40D1-8AC5-093B7FE13010}" type="presOf" srcId="{0E151014-4181-46D3-A768-FCDFB6863AAE}" destId="{C0017C19-3394-4E08-8E03-2061055AEF75}" srcOrd="0" destOrd="0" presId="urn:microsoft.com/office/officeart/2008/layout/LinedList"/>
    <dgm:cxn modelId="{7524AA16-B245-40E1-B3F0-E0CF7D234D8E}" type="presOf" srcId="{374F0138-C6A0-41B4-9204-5DF24E76F1B3}" destId="{89A0AC68-E748-4817-AFEC-0292887BC62A}" srcOrd="0" destOrd="0" presId="urn:microsoft.com/office/officeart/2008/layout/LinedList"/>
    <dgm:cxn modelId="{54764B69-78CC-4D87-8A9F-46D1141FAF80}" srcId="{283C3F53-AFE6-4D39-A590-C782F9777FE2}" destId="{E0A760A2-7091-4FFB-998D-AF9FDB207E62}" srcOrd="8" destOrd="0" parTransId="{8242F5C4-44DB-4A09-BF15-8BB746B47E41}" sibTransId="{0A542D81-6530-4EC3-A7B1-C6BC822A3B41}"/>
    <dgm:cxn modelId="{53963134-63DA-4E92-A00C-2FFC3C471F86}" srcId="{283C3F53-AFE6-4D39-A590-C782F9777FE2}" destId="{C107DCC4-1A3C-4313-8121-FD5CDE023A1E}" srcOrd="1" destOrd="0" parTransId="{EC15C647-10B8-410A-A739-93EA38673D39}" sibTransId="{EAE5EE81-D20E-42FE-A704-3957280AA17D}"/>
    <dgm:cxn modelId="{FBEBD4E2-6BF2-4EED-A603-6726C3202275}" srcId="{283C3F53-AFE6-4D39-A590-C782F9777FE2}" destId="{CA5B2979-BCF8-4897-AA5F-A599A236FBBD}" srcOrd="0" destOrd="0" parTransId="{6BA58912-6D97-4FDC-945F-72ADDC2CF748}" sibTransId="{1C9D7EA8-4033-4601-9980-8CE493F345EB}"/>
    <dgm:cxn modelId="{FDA947C6-7330-4230-969A-AB305F646896}" srcId="{283C3F53-AFE6-4D39-A590-C782F9777FE2}" destId="{374F0138-C6A0-41B4-9204-5DF24E76F1B3}" srcOrd="7" destOrd="0" parTransId="{EAAADF9C-EB74-43B1-BE2A-D058082BA9F8}" sibTransId="{42878FCD-90B6-44A3-9F35-C34EC33643A6}"/>
    <dgm:cxn modelId="{66011F6F-CC8E-4463-AFA8-EBBB9CF4CBD3}" type="presOf" srcId="{283C3F53-AFE6-4D39-A590-C782F9777FE2}" destId="{5724C060-5C7C-408B-A260-80125E8ABC07}" srcOrd="0" destOrd="0" presId="urn:microsoft.com/office/officeart/2008/layout/LinedList"/>
    <dgm:cxn modelId="{36B6D65D-C0FD-4475-9541-3242D74C2766}" type="presOf" srcId="{6F337141-967B-4092-80F8-DD9B5F20DA8D}" destId="{ECEF3E3F-A6CF-47EE-880A-FCAE72993373}" srcOrd="0" destOrd="0" presId="urn:microsoft.com/office/officeart/2008/layout/LinedList"/>
    <dgm:cxn modelId="{68FEA50E-04C9-4B17-8925-96F2A34A9AEE}" type="presOf" srcId="{713C94F8-EA1D-4963-B610-FC1027C1C89B}" destId="{7BD4190A-2032-4316-98AF-D84A87E3304D}" srcOrd="0" destOrd="0" presId="urn:microsoft.com/office/officeart/2008/layout/LinedList"/>
    <dgm:cxn modelId="{62842AC6-858F-4981-AE5F-2AC609389E48}" srcId="{283C3F53-AFE6-4D39-A590-C782F9777FE2}" destId="{0E151014-4181-46D3-A768-FCDFB6863AAE}" srcOrd="6" destOrd="0" parTransId="{87DA9B51-738D-4701-A89C-0586B7D9F6F2}" sibTransId="{C51F8C79-CA46-43F7-8D3B-4BFAE0A47919}"/>
    <dgm:cxn modelId="{0E264FD4-5925-4F7E-9543-5442D1BC60A7}" srcId="{283C3F53-AFE6-4D39-A590-C782F9777FE2}" destId="{F3C7653F-1E62-4C36-9A86-B1DAC9E976DB}" srcOrd="2" destOrd="0" parTransId="{E0A9E9CC-0300-48A3-95C5-A2DAA5AB9C13}" sibTransId="{9A492BCE-D731-4328-B855-E0D1D72A81B2}"/>
    <dgm:cxn modelId="{B8FC56C9-ADF7-4718-865B-D161A5E42DE5}" srcId="{283C3F53-AFE6-4D39-A590-C782F9777FE2}" destId="{713C94F8-EA1D-4963-B610-FC1027C1C89B}" srcOrd="5" destOrd="0" parTransId="{935BFF97-797F-4231-9489-7A8D73078584}" sibTransId="{D8BA8139-BC7A-4A69-87F5-A0F9C34B944B}"/>
    <dgm:cxn modelId="{E030A77B-4D17-4039-9A5B-ED6491DC1C36}" srcId="{283C3F53-AFE6-4D39-A590-C782F9777FE2}" destId="{6F337141-967B-4092-80F8-DD9B5F20DA8D}" srcOrd="3" destOrd="0" parTransId="{70277ADB-3B3E-497F-804B-B59642211951}" sibTransId="{4BAA3DE6-D126-47D6-B711-CCFA8040957C}"/>
    <dgm:cxn modelId="{E68D7FDF-83FF-4411-8733-523C44C9AAD3}" type="presOf" srcId="{E0A760A2-7091-4FFB-998D-AF9FDB207E62}" destId="{256B80AB-8469-41C0-B9A9-7B7A0F3B9642}" srcOrd="0" destOrd="0" presId="urn:microsoft.com/office/officeart/2008/layout/LinedList"/>
    <dgm:cxn modelId="{86BBB5CF-91B0-4B77-B5B8-2F4C5966F422}" srcId="{283C3F53-AFE6-4D39-A590-C782F9777FE2}" destId="{63157070-DEDE-44DC-B025-CB5DA19058B9}" srcOrd="4" destOrd="0" parTransId="{B8C65D08-788C-44F2-AC88-CF64FE1D71E8}" sibTransId="{5281F9AC-851F-4E4C-8491-970FA6954D51}"/>
    <dgm:cxn modelId="{727E63F8-18E6-4B24-84A9-FE87F07FA990}" type="presOf" srcId="{CA5B2979-BCF8-4897-AA5F-A599A236FBBD}" destId="{E2658CB2-6217-45D1-BF58-592BF5C93094}" srcOrd="0" destOrd="0" presId="urn:microsoft.com/office/officeart/2008/layout/LinedList"/>
    <dgm:cxn modelId="{4DF2C06E-0B3F-4B67-906D-4D2B22FAF93D}" type="presOf" srcId="{C107DCC4-1A3C-4313-8121-FD5CDE023A1E}" destId="{20367E11-B06F-43C2-A6DB-9D96600FA189}" srcOrd="0" destOrd="0" presId="urn:microsoft.com/office/officeart/2008/layout/LinedList"/>
    <dgm:cxn modelId="{264F9250-4C3C-479E-B675-294F69DFAF50}" type="presParOf" srcId="{5724C060-5C7C-408B-A260-80125E8ABC07}" destId="{3A5710E7-627A-47A3-A78C-3D9964795619}" srcOrd="0" destOrd="0" presId="urn:microsoft.com/office/officeart/2008/layout/LinedList"/>
    <dgm:cxn modelId="{78FD8031-0EB6-4021-8FCD-3DEDB3974940}" type="presParOf" srcId="{5724C060-5C7C-408B-A260-80125E8ABC07}" destId="{6D35BD1A-9D0E-41D0-A7C4-CB5A9A4EE52A}" srcOrd="1" destOrd="0" presId="urn:microsoft.com/office/officeart/2008/layout/LinedList"/>
    <dgm:cxn modelId="{A5E48F1B-4E58-4079-8906-2711EB9F8BFD}" type="presParOf" srcId="{6D35BD1A-9D0E-41D0-A7C4-CB5A9A4EE52A}" destId="{E2658CB2-6217-45D1-BF58-592BF5C93094}" srcOrd="0" destOrd="0" presId="urn:microsoft.com/office/officeart/2008/layout/LinedList"/>
    <dgm:cxn modelId="{5245850E-E6EB-40E8-BD71-5CBE7AB65851}" type="presParOf" srcId="{6D35BD1A-9D0E-41D0-A7C4-CB5A9A4EE52A}" destId="{DDB39924-4E77-41F0-8881-300726C65750}" srcOrd="1" destOrd="0" presId="urn:microsoft.com/office/officeart/2008/layout/LinedList"/>
    <dgm:cxn modelId="{CC91D105-41FF-43D2-9325-F6F74D54D41F}" type="presParOf" srcId="{5724C060-5C7C-408B-A260-80125E8ABC07}" destId="{D920248D-293A-41C2-88ED-35C0B3ECF1D2}" srcOrd="2" destOrd="0" presId="urn:microsoft.com/office/officeart/2008/layout/LinedList"/>
    <dgm:cxn modelId="{B1CB7B8A-03B1-4619-A46D-56D3D3DEAD1F}" type="presParOf" srcId="{5724C060-5C7C-408B-A260-80125E8ABC07}" destId="{15B7C0EE-61C0-48CE-80F2-B476BE512FAA}" srcOrd="3" destOrd="0" presId="urn:microsoft.com/office/officeart/2008/layout/LinedList"/>
    <dgm:cxn modelId="{8ECBCEAA-63EA-4D9E-BA6A-EAAE6A4AE9B1}" type="presParOf" srcId="{15B7C0EE-61C0-48CE-80F2-B476BE512FAA}" destId="{20367E11-B06F-43C2-A6DB-9D96600FA189}" srcOrd="0" destOrd="0" presId="urn:microsoft.com/office/officeart/2008/layout/LinedList"/>
    <dgm:cxn modelId="{02C50915-8448-4A29-A2FA-E6285282C61F}" type="presParOf" srcId="{15B7C0EE-61C0-48CE-80F2-B476BE512FAA}" destId="{2AF94F2F-8F3A-4708-AD7D-4E72BD357E35}" srcOrd="1" destOrd="0" presId="urn:microsoft.com/office/officeart/2008/layout/LinedList"/>
    <dgm:cxn modelId="{479568E6-3FE5-4DB4-AB5D-D44881526ADD}" type="presParOf" srcId="{5724C060-5C7C-408B-A260-80125E8ABC07}" destId="{838ACE93-4BA4-40A9-8B80-90312F43D3CC}" srcOrd="4" destOrd="0" presId="urn:microsoft.com/office/officeart/2008/layout/LinedList"/>
    <dgm:cxn modelId="{4CA0B6AB-1B6E-40A7-8E6A-A3B562A368CF}" type="presParOf" srcId="{5724C060-5C7C-408B-A260-80125E8ABC07}" destId="{61EE0563-B887-44E0-8C84-F4957B8EDE14}" srcOrd="5" destOrd="0" presId="urn:microsoft.com/office/officeart/2008/layout/LinedList"/>
    <dgm:cxn modelId="{5F7A5913-3EA3-4FD1-BB93-C5F57209CAD4}" type="presParOf" srcId="{61EE0563-B887-44E0-8C84-F4957B8EDE14}" destId="{F6F17FA6-7F3E-445C-966A-7C672B396170}" srcOrd="0" destOrd="0" presId="urn:microsoft.com/office/officeart/2008/layout/LinedList"/>
    <dgm:cxn modelId="{291E5538-0003-4DC3-B82D-9BCE8BF7827F}" type="presParOf" srcId="{61EE0563-B887-44E0-8C84-F4957B8EDE14}" destId="{C79C8ED3-BA74-493A-884F-F65DE0C669DC}" srcOrd="1" destOrd="0" presId="urn:microsoft.com/office/officeart/2008/layout/LinedList"/>
    <dgm:cxn modelId="{77F5E9DB-55CE-4739-B19B-E468E93BA051}" type="presParOf" srcId="{5724C060-5C7C-408B-A260-80125E8ABC07}" destId="{BFDE6A28-B9F7-4E81-B2BC-6013C3B91249}" srcOrd="6" destOrd="0" presId="urn:microsoft.com/office/officeart/2008/layout/LinedList"/>
    <dgm:cxn modelId="{4D1689E7-D2A9-4A03-BB23-82C5787FDD61}" type="presParOf" srcId="{5724C060-5C7C-408B-A260-80125E8ABC07}" destId="{8F6F70A4-DBB2-4D9B-AF1A-BF5BE95BA5CF}" srcOrd="7" destOrd="0" presId="urn:microsoft.com/office/officeart/2008/layout/LinedList"/>
    <dgm:cxn modelId="{6EA104CD-94AB-4935-ADC1-6CE9224D69D4}" type="presParOf" srcId="{8F6F70A4-DBB2-4D9B-AF1A-BF5BE95BA5CF}" destId="{ECEF3E3F-A6CF-47EE-880A-FCAE72993373}" srcOrd="0" destOrd="0" presId="urn:microsoft.com/office/officeart/2008/layout/LinedList"/>
    <dgm:cxn modelId="{399ABAC1-2FA1-4238-BB5B-EF20D90CF94B}" type="presParOf" srcId="{8F6F70A4-DBB2-4D9B-AF1A-BF5BE95BA5CF}" destId="{C0CCCF94-DBDC-48D4-9077-FDA07E82C494}" srcOrd="1" destOrd="0" presId="urn:microsoft.com/office/officeart/2008/layout/LinedList"/>
    <dgm:cxn modelId="{FF282735-E57F-4A9C-897B-6E5C8C36F4ED}" type="presParOf" srcId="{5724C060-5C7C-408B-A260-80125E8ABC07}" destId="{366B4B79-5055-4F2E-AAD8-FA03E66140E4}" srcOrd="8" destOrd="0" presId="urn:microsoft.com/office/officeart/2008/layout/LinedList"/>
    <dgm:cxn modelId="{B92745E1-A512-4ECC-977C-D8CF8E3316B8}" type="presParOf" srcId="{5724C060-5C7C-408B-A260-80125E8ABC07}" destId="{34838640-FC72-46B4-BAAF-D69214A1E780}" srcOrd="9" destOrd="0" presId="urn:microsoft.com/office/officeart/2008/layout/LinedList"/>
    <dgm:cxn modelId="{3FE97FC1-6E8B-4EDC-A96F-82479C9E8281}" type="presParOf" srcId="{34838640-FC72-46B4-BAAF-D69214A1E780}" destId="{8901EBF1-BFCE-44F5-A730-C5614793E050}" srcOrd="0" destOrd="0" presId="urn:microsoft.com/office/officeart/2008/layout/LinedList"/>
    <dgm:cxn modelId="{A73E036B-FF87-4D90-8CCF-0B304E8332EB}" type="presParOf" srcId="{34838640-FC72-46B4-BAAF-D69214A1E780}" destId="{295EF903-9E49-487C-B5E8-B1541F1FABA3}" srcOrd="1" destOrd="0" presId="urn:microsoft.com/office/officeart/2008/layout/LinedList"/>
    <dgm:cxn modelId="{5AE25B75-6218-4A3F-9109-0474727CEE04}" type="presParOf" srcId="{5724C060-5C7C-408B-A260-80125E8ABC07}" destId="{99D28384-B803-4AB2-80DD-ACF01F4402EE}" srcOrd="10" destOrd="0" presId="urn:microsoft.com/office/officeart/2008/layout/LinedList"/>
    <dgm:cxn modelId="{646B2F58-77AE-4647-B188-C0F84D4A961A}" type="presParOf" srcId="{5724C060-5C7C-408B-A260-80125E8ABC07}" destId="{82A9B5D0-C583-46AE-AC0C-3213F013DB39}" srcOrd="11" destOrd="0" presId="urn:microsoft.com/office/officeart/2008/layout/LinedList"/>
    <dgm:cxn modelId="{85166D36-F7E5-4161-8ED4-19D97A251FB4}" type="presParOf" srcId="{82A9B5D0-C583-46AE-AC0C-3213F013DB39}" destId="{7BD4190A-2032-4316-98AF-D84A87E3304D}" srcOrd="0" destOrd="0" presId="urn:microsoft.com/office/officeart/2008/layout/LinedList"/>
    <dgm:cxn modelId="{ACE930DB-374E-47B5-8408-BF727CE2D5F9}" type="presParOf" srcId="{82A9B5D0-C583-46AE-AC0C-3213F013DB39}" destId="{0C72359A-E10A-4CD8-A5CB-021163282B24}" srcOrd="1" destOrd="0" presId="urn:microsoft.com/office/officeart/2008/layout/LinedList"/>
    <dgm:cxn modelId="{A0B31247-AA2B-44D4-B5EC-6B6E05ADDA06}" type="presParOf" srcId="{5724C060-5C7C-408B-A260-80125E8ABC07}" destId="{FD73AD75-4720-42BC-92A7-BFC6074E88CA}" srcOrd="12" destOrd="0" presId="urn:microsoft.com/office/officeart/2008/layout/LinedList"/>
    <dgm:cxn modelId="{7FC1CEBD-9B54-4B34-89A7-2117B76E96AC}" type="presParOf" srcId="{5724C060-5C7C-408B-A260-80125E8ABC07}" destId="{24192F6A-4C5C-491A-893B-E6A7ECA314C2}" srcOrd="13" destOrd="0" presId="urn:microsoft.com/office/officeart/2008/layout/LinedList"/>
    <dgm:cxn modelId="{3728DF2B-DC13-49CD-A34E-035A2BE53684}" type="presParOf" srcId="{24192F6A-4C5C-491A-893B-E6A7ECA314C2}" destId="{C0017C19-3394-4E08-8E03-2061055AEF75}" srcOrd="0" destOrd="0" presId="urn:microsoft.com/office/officeart/2008/layout/LinedList"/>
    <dgm:cxn modelId="{441FC34E-F747-4E07-9DFA-8084ABBE5C10}" type="presParOf" srcId="{24192F6A-4C5C-491A-893B-E6A7ECA314C2}" destId="{4A518944-B602-4248-ADDC-C49E52AAF8A3}" srcOrd="1" destOrd="0" presId="urn:microsoft.com/office/officeart/2008/layout/LinedList"/>
    <dgm:cxn modelId="{83A70EC4-A840-43FF-916C-38EC0634894C}" type="presParOf" srcId="{5724C060-5C7C-408B-A260-80125E8ABC07}" destId="{BADAE08A-C9E9-4467-B533-F0EDFEEF9E88}" srcOrd="14" destOrd="0" presId="urn:microsoft.com/office/officeart/2008/layout/LinedList"/>
    <dgm:cxn modelId="{86DAAE80-2388-4181-A828-DF4F51253167}" type="presParOf" srcId="{5724C060-5C7C-408B-A260-80125E8ABC07}" destId="{A343971C-83C9-4F87-94AC-F15259FC7C7D}" srcOrd="15" destOrd="0" presId="urn:microsoft.com/office/officeart/2008/layout/LinedList"/>
    <dgm:cxn modelId="{0D6A35E0-0B98-40E5-9016-507423343246}" type="presParOf" srcId="{A343971C-83C9-4F87-94AC-F15259FC7C7D}" destId="{89A0AC68-E748-4817-AFEC-0292887BC62A}" srcOrd="0" destOrd="0" presId="urn:microsoft.com/office/officeart/2008/layout/LinedList"/>
    <dgm:cxn modelId="{837C621E-B4C6-41D1-9599-661A617F9A77}" type="presParOf" srcId="{A343971C-83C9-4F87-94AC-F15259FC7C7D}" destId="{1D796A22-879B-4AA1-B13F-465A93D3A7FF}" srcOrd="1" destOrd="0" presId="urn:microsoft.com/office/officeart/2008/layout/LinedList"/>
    <dgm:cxn modelId="{B2B8A534-F330-4F50-92C5-0A0EE9BC652C}" type="presParOf" srcId="{5724C060-5C7C-408B-A260-80125E8ABC07}" destId="{1D680512-B0F3-493C-AC52-BA66491C884F}" srcOrd="16" destOrd="0" presId="urn:microsoft.com/office/officeart/2008/layout/LinedList"/>
    <dgm:cxn modelId="{B9280D06-9503-4AEC-BDBA-C7D119EBF7CC}" type="presParOf" srcId="{5724C060-5C7C-408B-A260-80125E8ABC07}" destId="{2AE2A77D-8B86-4CFE-8A88-888F9C341A02}" srcOrd="17" destOrd="0" presId="urn:microsoft.com/office/officeart/2008/layout/LinedList"/>
    <dgm:cxn modelId="{CAAED71E-9F6E-4BD1-AFC3-882D7AD4C30A}" type="presParOf" srcId="{2AE2A77D-8B86-4CFE-8A88-888F9C341A02}" destId="{256B80AB-8469-41C0-B9A9-7B7A0F3B9642}" srcOrd="0" destOrd="0" presId="urn:microsoft.com/office/officeart/2008/layout/LinedList"/>
    <dgm:cxn modelId="{A4EFAD4C-9565-4FBB-8420-6FC44A3D2150}" type="presParOf" srcId="{2AE2A77D-8B86-4CFE-8A88-888F9C341A02}" destId="{DC1FFC63-639D-48CA-933A-997EAF586ECB}"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1E2CD21-04C5-46ED-B68A-E0C84F02770E}" type="doc">
      <dgm:prSet loTypeId="urn:microsoft.com/office/officeart/2005/8/layout/radial3" loCatId="cycle" qsTypeId="urn:microsoft.com/office/officeart/2005/8/quickstyle/simple1" qsCatId="simple" csTypeId="urn:microsoft.com/office/officeart/2005/8/colors/colorful1" csCatId="colorful" phldr="1"/>
      <dgm:spPr/>
      <dgm:t>
        <a:bodyPr/>
        <a:lstStyle/>
        <a:p>
          <a:endParaRPr lang="nl-NL"/>
        </a:p>
      </dgm:t>
    </dgm:pt>
    <dgm:pt modelId="{464EE0E3-1299-4062-998E-E28B34276C94}">
      <dgm:prSet phldrT="[Tekst]"/>
      <dgm:spPr/>
      <dgm:t>
        <a:bodyPr/>
        <a:lstStyle/>
        <a:p>
          <a:endParaRPr lang="nl-NL" dirty="0"/>
        </a:p>
      </dgm:t>
    </dgm:pt>
    <dgm:pt modelId="{1E310402-70A7-4520-B85B-5405CC01E615}" type="parTrans" cxnId="{09E2CBA9-DA9D-4980-83DD-D5C07E8C2F9F}">
      <dgm:prSet/>
      <dgm:spPr/>
      <dgm:t>
        <a:bodyPr/>
        <a:lstStyle/>
        <a:p>
          <a:endParaRPr lang="nl-NL"/>
        </a:p>
      </dgm:t>
    </dgm:pt>
    <dgm:pt modelId="{6C1BE14B-E039-4046-8169-DD9D33ED84BC}" type="sibTrans" cxnId="{09E2CBA9-DA9D-4980-83DD-D5C07E8C2F9F}">
      <dgm:prSet/>
      <dgm:spPr/>
      <dgm:t>
        <a:bodyPr/>
        <a:lstStyle/>
        <a:p>
          <a:endParaRPr lang="nl-NL"/>
        </a:p>
      </dgm:t>
    </dgm:pt>
    <dgm:pt modelId="{F6ED3068-2E0A-4CC9-B500-11BE515B043D}">
      <dgm:prSet phldrT="[Tekst]"/>
      <dgm:spPr/>
      <dgm:t>
        <a:bodyPr/>
        <a:lstStyle/>
        <a:p>
          <a:r>
            <a:rPr lang="nl-NL" dirty="0" smtClean="0"/>
            <a:t>Mijn denken</a:t>
          </a:r>
          <a:endParaRPr lang="nl-NL" dirty="0"/>
        </a:p>
      </dgm:t>
    </dgm:pt>
    <dgm:pt modelId="{C6843DA8-0A9E-458D-AC09-CBC2D6009ECF}" type="parTrans" cxnId="{3F8E4F05-DD0D-4F7A-AA2D-AD94012EBD62}">
      <dgm:prSet/>
      <dgm:spPr/>
      <dgm:t>
        <a:bodyPr/>
        <a:lstStyle/>
        <a:p>
          <a:endParaRPr lang="nl-NL"/>
        </a:p>
      </dgm:t>
    </dgm:pt>
    <dgm:pt modelId="{FB60AA33-DE0E-4D8B-A85C-C2D13B35348C}" type="sibTrans" cxnId="{3F8E4F05-DD0D-4F7A-AA2D-AD94012EBD62}">
      <dgm:prSet/>
      <dgm:spPr/>
      <dgm:t>
        <a:bodyPr/>
        <a:lstStyle/>
        <a:p>
          <a:endParaRPr lang="nl-NL"/>
        </a:p>
      </dgm:t>
    </dgm:pt>
    <dgm:pt modelId="{B66D7889-F21B-4EF2-BA8A-AF0303FAF263}">
      <dgm:prSet phldrT="[Tekst]"/>
      <dgm:spPr/>
      <dgm:t>
        <a:bodyPr/>
        <a:lstStyle/>
        <a:p>
          <a:r>
            <a:rPr lang="nl-NL" dirty="0" smtClean="0"/>
            <a:t>Mijn voelen</a:t>
          </a:r>
          <a:endParaRPr lang="nl-NL" dirty="0"/>
        </a:p>
      </dgm:t>
    </dgm:pt>
    <dgm:pt modelId="{6F7E889B-DB66-4322-B524-460052A32379}" type="parTrans" cxnId="{C4E07EE6-0A3C-4951-A96C-3C65ABDAD781}">
      <dgm:prSet/>
      <dgm:spPr/>
      <dgm:t>
        <a:bodyPr/>
        <a:lstStyle/>
        <a:p>
          <a:endParaRPr lang="nl-NL"/>
        </a:p>
      </dgm:t>
    </dgm:pt>
    <dgm:pt modelId="{E0F2880D-46CC-4BCC-BDDA-86C4AA95E320}" type="sibTrans" cxnId="{C4E07EE6-0A3C-4951-A96C-3C65ABDAD781}">
      <dgm:prSet/>
      <dgm:spPr/>
      <dgm:t>
        <a:bodyPr/>
        <a:lstStyle/>
        <a:p>
          <a:endParaRPr lang="nl-NL"/>
        </a:p>
      </dgm:t>
    </dgm:pt>
    <dgm:pt modelId="{EBF1FB05-6500-4C73-A70B-EBD6B2BC1E3B}">
      <dgm:prSet phldrT="[Tekst]"/>
      <dgm:spPr/>
      <dgm:t>
        <a:bodyPr/>
        <a:lstStyle/>
        <a:p>
          <a:r>
            <a:rPr lang="nl-NL" dirty="0" smtClean="0"/>
            <a:t>Mijn doen en laten</a:t>
          </a:r>
          <a:endParaRPr lang="nl-NL" dirty="0"/>
        </a:p>
      </dgm:t>
    </dgm:pt>
    <dgm:pt modelId="{909E4543-29F9-483C-BEFC-22B0399CAF90}" type="parTrans" cxnId="{0D30A043-A697-4906-B4CD-83D30D3C1A65}">
      <dgm:prSet/>
      <dgm:spPr/>
      <dgm:t>
        <a:bodyPr/>
        <a:lstStyle/>
        <a:p>
          <a:endParaRPr lang="nl-NL"/>
        </a:p>
      </dgm:t>
    </dgm:pt>
    <dgm:pt modelId="{541B469F-4CFF-41F8-A334-39746FD78DA7}" type="sibTrans" cxnId="{0D30A043-A697-4906-B4CD-83D30D3C1A65}">
      <dgm:prSet/>
      <dgm:spPr/>
      <dgm:t>
        <a:bodyPr/>
        <a:lstStyle/>
        <a:p>
          <a:endParaRPr lang="nl-NL"/>
        </a:p>
      </dgm:t>
    </dgm:pt>
    <dgm:pt modelId="{D95EEEC5-FBDC-4CAE-B409-5FA4510D0F12}">
      <dgm:prSet phldrT="[Tekst]"/>
      <dgm:spPr/>
      <dgm:t>
        <a:bodyPr/>
        <a:lstStyle/>
        <a:p>
          <a:r>
            <a:rPr lang="nl-NL" dirty="0" smtClean="0"/>
            <a:t>Mijn relatie(s)</a:t>
          </a:r>
          <a:endParaRPr lang="nl-NL" dirty="0"/>
        </a:p>
      </dgm:t>
    </dgm:pt>
    <dgm:pt modelId="{31C64C12-AEA3-442C-A6C1-BDF44D1589E9}" type="parTrans" cxnId="{739B8A9C-5144-4493-B20F-0A917A56E09B}">
      <dgm:prSet/>
      <dgm:spPr/>
      <dgm:t>
        <a:bodyPr/>
        <a:lstStyle/>
        <a:p>
          <a:endParaRPr lang="nl-NL"/>
        </a:p>
      </dgm:t>
    </dgm:pt>
    <dgm:pt modelId="{DA68A1AF-5081-4F4B-A556-0BBD7C0FB455}" type="sibTrans" cxnId="{739B8A9C-5144-4493-B20F-0A917A56E09B}">
      <dgm:prSet/>
      <dgm:spPr/>
      <dgm:t>
        <a:bodyPr/>
        <a:lstStyle/>
        <a:p>
          <a:endParaRPr lang="nl-NL"/>
        </a:p>
      </dgm:t>
    </dgm:pt>
    <dgm:pt modelId="{65B91ADF-A8C4-42B8-94AF-94248BB9BE9C}" type="pres">
      <dgm:prSet presAssocID="{81E2CD21-04C5-46ED-B68A-E0C84F02770E}" presName="composite" presStyleCnt="0">
        <dgm:presLayoutVars>
          <dgm:chMax val="1"/>
          <dgm:dir/>
          <dgm:resizeHandles val="exact"/>
        </dgm:presLayoutVars>
      </dgm:prSet>
      <dgm:spPr/>
      <dgm:t>
        <a:bodyPr/>
        <a:lstStyle/>
        <a:p>
          <a:endParaRPr lang="nl-NL"/>
        </a:p>
      </dgm:t>
    </dgm:pt>
    <dgm:pt modelId="{7CCFF36A-C6F1-45F0-8151-0A093C31A7F9}" type="pres">
      <dgm:prSet presAssocID="{81E2CD21-04C5-46ED-B68A-E0C84F02770E}" presName="radial" presStyleCnt="0">
        <dgm:presLayoutVars>
          <dgm:animLvl val="ctr"/>
        </dgm:presLayoutVars>
      </dgm:prSet>
      <dgm:spPr/>
    </dgm:pt>
    <dgm:pt modelId="{9FE42418-ACA1-46F6-A605-FE4B120F2AF7}" type="pres">
      <dgm:prSet presAssocID="{464EE0E3-1299-4062-998E-E28B34276C94}" presName="centerShape" presStyleLbl="vennNode1" presStyleIdx="0" presStyleCnt="5" custScaleX="93502" custScaleY="94154"/>
      <dgm:spPr/>
      <dgm:t>
        <a:bodyPr/>
        <a:lstStyle/>
        <a:p>
          <a:endParaRPr lang="nl-NL"/>
        </a:p>
      </dgm:t>
    </dgm:pt>
    <dgm:pt modelId="{518E40B4-BEF4-4F12-9ABA-4A5422BD2A8C}" type="pres">
      <dgm:prSet presAssocID="{F6ED3068-2E0A-4CC9-B500-11BE515B043D}" presName="node" presStyleLbl="vennNode1" presStyleIdx="1" presStyleCnt="5">
        <dgm:presLayoutVars>
          <dgm:bulletEnabled val="1"/>
        </dgm:presLayoutVars>
      </dgm:prSet>
      <dgm:spPr/>
      <dgm:t>
        <a:bodyPr/>
        <a:lstStyle/>
        <a:p>
          <a:endParaRPr lang="nl-NL"/>
        </a:p>
      </dgm:t>
    </dgm:pt>
    <dgm:pt modelId="{E849C9EA-AAA1-4403-8903-4BF179F2917F}" type="pres">
      <dgm:prSet presAssocID="{B66D7889-F21B-4EF2-BA8A-AF0303FAF263}" presName="node" presStyleLbl="vennNode1" presStyleIdx="2" presStyleCnt="5">
        <dgm:presLayoutVars>
          <dgm:bulletEnabled val="1"/>
        </dgm:presLayoutVars>
      </dgm:prSet>
      <dgm:spPr/>
      <dgm:t>
        <a:bodyPr/>
        <a:lstStyle/>
        <a:p>
          <a:endParaRPr lang="nl-NL"/>
        </a:p>
      </dgm:t>
    </dgm:pt>
    <dgm:pt modelId="{587A70DF-8C66-4F38-8865-E83336AC8926}" type="pres">
      <dgm:prSet presAssocID="{EBF1FB05-6500-4C73-A70B-EBD6B2BC1E3B}" presName="node" presStyleLbl="vennNode1" presStyleIdx="3" presStyleCnt="5">
        <dgm:presLayoutVars>
          <dgm:bulletEnabled val="1"/>
        </dgm:presLayoutVars>
      </dgm:prSet>
      <dgm:spPr/>
      <dgm:t>
        <a:bodyPr/>
        <a:lstStyle/>
        <a:p>
          <a:endParaRPr lang="nl-NL"/>
        </a:p>
      </dgm:t>
    </dgm:pt>
    <dgm:pt modelId="{F54BD7FA-4AD8-474E-B222-D8A2DD8477F3}" type="pres">
      <dgm:prSet presAssocID="{D95EEEC5-FBDC-4CAE-B409-5FA4510D0F12}" presName="node" presStyleLbl="vennNode1" presStyleIdx="4" presStyleCnt="5">
        <dgm:presLayoutVars>
          <dgm:bulletEnabled val="1"/>
        </dgm:presLayoutVars>
      </dgm:prSet>
      <dgm:spPr/>
      <dgm:t>
        <a:bodyPr/>
        <a:lstStyle/>
        <a:p>
          <a:endParaRPr lang="nl-NL"/>
        </a:p>
      </dgm:t>
    </dgm:pt>
  </dgm:ptLst>
  <dgm:cxnLst>
    <dgm:cxn modelId="{0D30A043-A697-4906-B4CD-83D30D3C1A65}" srcId="{464EE0E3-1299-4062-998E-E28B34276C94}" destId="{EBF1FB05-6500-4C73-A70B-EBD6B2BC1E3B}" srcOrd="2" destOrd="0" parTransId="{909E4543-29F9-483C-BEFC-22B0399CAF90}" sibTransId="{541B469F-4CFF-41F8-A334-39746FD78DA7}"/>
    <dgm:cxn modelId="{698CB644-8F6E-4830-B944-A6A29455787F}" type="presOf" srcId="{B66D7889-F21B-4EF2-BA8A-AF0303FAF263}" destId="{E849C9EA-AAA1-4403-8903-4BF179F2917F}" srcOrd="0" destOrd="0" presId="urn:microsoft.com/office/officeart/2005/8/layout/radial3"/>
    <dgm:cxn modelId="{AC6CF37E-3849-44C0-A06F-797E5B104E13}" type="presOf" srcId="{D95EEEC5-FBDC-4CAE-B409-5FA4510D0F12}" destId="{F54BD7FA-4AD8-474E-B222-D8A2DD8477F3}" srcOrd="0" destOrd="0" presId="urn:microsoft.com/office/officeart/2005/8/layout/radial3"/>
    <dgm:cxn modelId="{DAEA1982-48CC-45BD-A6C8-28794E247432}" type="presOf" srcId="{F6ED3068-2E0A-4CC9-B500-11BE515B043D}" destId="{518E40B4-BEF4-4F12-9ABA-4A5422BD2A8C}" srcOrd="0" destOrd="0" presId="urn:microsoft.com/office/officeart/2005/8/layout/radial3"/>
    <dgm:cxn modelId="{3F8E4F05-DD0D-4F7A-AA2D-AD94012EBD62}" srcId="{464EE0E3-1299-4062-998E-E28B34276C94}" destId="{F6ED3068-2E0A-4CC9-B500-11BE515B043D}" srcOrd="0" destOrd="0" parTransId="{C6843DA8-0A9E-458D-AC09-CBC2D6009ECF}" sibTransId="{FB60AA33-DE0E-4D8B-A85C-C2D13B35348C}"/>
    <dgm:cxn modelId="{FE1815B3-12BB-4F0F-A98E-38B4AAF0A5D5}" type="presOf" srcId="{EBF1FB05-6500-4C73-A70B-EBD6B2BC1E3B}" destId="{587A70DF-8C66-4F38-8865-E83336AC8926}" srcOrd="0" destOrd="0" presId="urn:microsoft.com/office/officeart/2005/8/layout/radial3"/>
    <dgm:cxn modelId="{C4E07EE6-0A3C-4951-A96C-3C65ABDAD781}" srcId="{464EE0E3-1299-4062-998E-E28B34276C94}" destId="{B66D7889-F21B-4EF2-BA8A-AF0303FAF263}" srcOrd="1" destOrd="0" parTransId="{6F7E889B-DB66-4322-B524-460052A32379}" sibTransId="{E0F2880D-46CC-4BCC-BDDA-86C4AA95E320}"/>
    <dgm:cxn modelId="{739B8A9C-5144-4493-B20F-0A917A56E09B}" srcId="{464EE0E3-1299-4062-998E-E28B34276C94}" destId="{D95EEEC5-FBDC-4CAE-B409-5FA4510D0F12}" srcOrd="3" destOrd="0" parTransId="{31C64C12-AEA3-442C-A6C1-BDF44D1589E9}" sibTransId="{DA68A1AF-5081-4F4B-A556-0BBD7C0FB455}"/>
    <dgm:cxn modelId="{09E2CBA9-DA9D-4980-83DD-D5C07E8C2F9F}" srcId="{81E2CD21-04C5-46ED-B68A-E0C84F02770E}" destId="{464EE0E3-1299-4062-998E-E28B34276C94}" srcOrd="0" destOrd="0" parTransId="{1E310402-70A7-4520-B85B-5405CC01E615}" sibTransId="{6C1BE14B-E039-4046-8169-DD9D33ED84BC}"/>
    <dgm:cxn modelId="{5A0C3927-AAEB-4CF5-B088-E3D0622A1244}" type="presOf" srcId="{81E2CD21-04C5-46ED-B68A-E0C84F02770E}" destId="{65B91ADF-A8C4-42B8-94AF-94248BB9BE9C}" srcOrd="0" destOrd="0" presId="urn:microsoft.com/office/officeart/2005/8/layout/radial3"/>
    <dgm:cxn modelId="{D199BEA5-1216-444D-95F1-E7E56C8773FD}" type="presOf" srcId="{464EE0E3-1299-4062-998E-E28B34276C94}" destId="{9FE42418-ACA1-46F6-A605-FE4B120F2AF7}" srcOrd="0" destOrd="0" presId="urn:microsoft.com/office/officeart/2005/8/layout/radial3"/>
    <dgm:cxn modelId="{BAFFF6D4-7D09-489C-88C6-03C968663470}" type="presParOf" srcId="{65B91ADF-A8C4-42B8-94AF-94248BB9BE9C}" destId="{7CCFF36A-C6F1-45F0-8151-0A093C31A7F9}" srcOrd="0" destOrd="0" presId="urn:microsoft.com/office/officeart/2005/8/layout/radial3"/>
    <dgm:cxn modelId="{AACFEDFF-1ABE-4159-BB94-713F27AC36AC}" type="presParOf" srcId="{7CCFF36A-C6F1-45F0-8151-0A093C31A7F9}" destId="{9FE42418-ACA1-46F6-A605-FE4B120F2AF7}" srcOrd="0" destOrd="0" presId="urn:microsoft.com/office/officeart/2005/8/layout/radial3"/>
    <dgm:cxn modelId="{4E628A23-7D15-44DD-9D98-9A59C2C84612}" type="presParOf" srcId="{7CCFF36A-C6F1-45F0-8151-0A093C31A7F9}" destId="{518E40B4-BEF4-4F12-9ABA-4A5422BD2A8C}" srcOrd="1" destOrd="0" presId="urn:microsoft.com/office/officeart/2005/8/layout/radial3"/>
    <dgm:cxn modelId="{F5C6B8A6-6659-4CCF-84F3-5D8E0E1D8A33}" type="presParOf" srcId="{7CCFF36A-C6F1-45F0-8151-0A093C31A7F9}" destId="{E849C9EA-AAA1-4403-8903-4BF179F2917F}" srcOrd="2" destOrd="0" presId="urn:microsoft.com/office/officeart/2005/8/layout/radial3"/>
    <dgm:cxn modelId="{8412B864-0306-44C5-AE9B-2187C516F5F6}" type="presParOf" srcId="{7CCFF36A-C6F1-45F0-8151-0A093C31A7F9}" destId="{587A70DF-8C66-4F38-8865-E83336AC8926}" srcOrd="3" destOrd="0" presId="urn:microsoft.com/office/officeart/2005/8/layout/radial3"/>
    <dgm:cxn modelId="{4A1BFD58-3CB7-4739-8208-6FC251140307}" type="presParOf" srcId="{7CCFF36A-C6F1-45F0-8151-0A093C31A7F9}" destId="{F54BD7FA-4AD8-474E-B222-D8A2DD8477F3}" srcOrd="4"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D39335B-B9EB-45C3-8F30-503756F6B73F}" type="doc">
      <dgm:prSet loTypeId="urn:microsoft.com/office/officeart/2005/8/layout/vList5" loCatId="list" qsTypeId="urn:microsoft.com/office/officeart/2005/8/quickstyle/simple2" qsCatId="simple" csTypeId="urn:microsoft.com/office/officeart/2005/8/colors/colorful5" csCatId="colorful" phldr="1"/>
      <dgm:spPr/>
      <dgm:t>
        <a:bodyPr/>
        <a:lstStyle/>
        <a:p>
          <a:endParaRPr lang="en-US"/>
        </a:p>
      </dgm:t>
    </dgm:pt>
    <dgm:pt modelId="{330FD59A-5D72-4C62-818B-29EBFECF0DC0}">
      <dgm:prSet custT="1"/>
      <dgm:spPr/>
      <dgm:t>
        <a:bodyPr/>
        <a:lstStyle/>
        <a:p>
          <a:r>
            <a:rPr lang="nl-BE" sz="1600" dirty="0"/>
            <a:t>Rampdenken, angstig piekeren, zorgen maken, wat als …</a:t>
          </a:r>
          <a:endParaRPr lang="en-US" sz="1600" dirty="0"/>
        </a:p>
      </dgm:t>
    </dgm:pt>
    <dgm:pt modelId="{B359D786-1CF0-4972-BEA5-345334F90AA7}" type="parTrans" cxnId="{1E8168E9-67BE-45DA-8914-09DD94A019DC}">
      <dgm:prSet/>
      <dgm:spPr/>
      <dgm:t>
        <a:bodyPr/>
        <a:lstStyle/>
        <a:p>
          <a:endParaRPr lang="en-US"/>
        </a:p>
      </dgm:t>
    </dgm:pt>
    <dgm:pt modelId="{5ADD069C-6739-4505-A904-5C44AA2CF41F}" type="sibTrans" cxnId="{1E8168E9-67BE-45DA-8914-09DD94A019DC}">
      <dgm:prSet/>
      <dgm:spPr/>
      <dgm:t>
        <a:bodyPr/>
        <a:lstStyle/>
        <a:p>
          <a:endParaRPr lang="en-US"/>
        </a:p>
      </dgm:t>
    </dgm:pt>
    <dgm:pt modelId="{9936A259-4CC7-42C3-A14D-6ABEA20FE0C2}">
      <dgm:prSet custT="1"/>
      <dgm:spPr/>
      <dgm:t>
        <a:bodyPr/>
        <a:lstStyle/>
        <a:p>
          <a:r>
            <a:rPr lang="nl-BE" sz="1600" dirty="0"/>
            <a:t>‘Ik blijf maar denken aan hoe graag ik wil dat de pijn stop.’</a:t>
          </a:r>
          <a:endParaRPr lang="en-US" sz="1600" dirty="0"/>
        </a:p>
      </dgm:t>
    </dgm:pt>
    <dgm:pt modelId="{6F64E3B9-724F-46BF-8FC1-0D73F74977B7}" type="parTrans" cxnId="{2A4F76A7-4247-41D3-98AC-41F6AAB4B95C}">
      <dgm:prSet/>
      <dgm:spPr/>
      <dgm:t>
        <a:bodyPr/>
        <a:lstStyle/>
        <a:p>
          <a:endParaRPr lang="en-US"/>
        </a:p>
      </dgm:t>
    </dgm:pt>
    <dgm:pt modelId="{C2C1E9DD-B0A8-4A93-A902-80E18E7DB733}" type="sibTrans" cxnId="{2A4F76A7-4247-41D3-98AC-41F6AAB4B95C}">
      <dgm:prSet/>
      <dgm:spPr/>
      <dgm:t>
        <a:bodyPr/>
        <a:lstStyle/>
        <a:p>
          <a:endParaRPr lang="en-US"/>
        </a:p>
      </dgm:t>
    </dgm:pt>
    <dgm:pt modelId="{F9366950-07AD-4A59-ABAB-D61E92784FB3}">
      <dgm:prSet custT="1"/>
      <dgm:spPr/>
      <dgm:t>
        <a:bodyPr/>
        <a:lstStyle/>
        <a:p>
          <a:r>
            <a:rPr lang="en-US" sz="2000" dirty="0" err="1">
              <a:solidFill>
                <a:schemeClr val="accent6">
                  <a:lumMod val="50000"/>
                </a:schemeClr>
              </a:solidFill>
            </a:rPr>
            <a:t>Catastroferen</a:t>
          </a:r>
          <a:endParaRPr lang="en-US" sz="2000" dirty="0">
            <a:solidFill>
              <a:schemeClr val="accent6">
                <a:lumMod val="50000"/>
              </a:schemeClr>
            </a:solidFill>
          </a:endParaRPr>
        </a:p>
      </dgm:t>
    </dgm:pt>
    <dgm:pt modelId="{6813E386-7DDB-48CA-9FD2-54B2D49F9074}" type="sibTrans" cxnId="{3164BC19-B5E4-408B-BA0C-EBED81504DB4}">
      <dgm:prSet/>
      <dgm:spPr/>
      <dgm:t>
        <a:bodyPr/>
        <a:lstStyle/>
        <a:p>
          <a:endParaRPr lang="en-US"/>
        </a:p>
      </dgm:t>
    </dgm:pt>
    <dgm:pt modelId="{0C4AD96F-AC68-4264-9609-848491A28D2E}" type="parTrans" cxnId="{3164BC19-B5E4-408B-BA0C-EBED81504DB4}">
      <dgm:prSet/>
      <dgm:spPr/>
      <dgm:t>
        <a:bodyPr/>
        <a:lstStyle/>
        <a:p>
          <a:endParaRPr lang="en-US"/>
        </a:p>
      </dgm:t>
    </dgm:pt>
    <dgm:pt modelId="{33F283C1-9FA2-4B3B-B55E-5D98C71CF1CF}">
      <dgm:prSet custT="1"/>
      <dgm:spPr/>
      <dgm:t>
        <a:bodyPr/>
        <a:lstStyle/>
        <a:p>
          <a:r>
            <a:rPr lang="nl-BE" sz="1600" dirty="0"/>
            <a:t>Richt je aandacht selectief </a:t>
          </a:r>
          <a:endParaRPr lang="en-US" sz="1600" dirty="0"/>
        </a:p>
      </dgm:t>
    </dgm:pt>
    <dgm:pt modelId="{D95F235F-F8BA-497B-AE68-BA7FF531BAE8}" type="sibTrans" cxnId="{2AEB8196-CE72-416B-A593-B8B04C65949B}">
      <dgm:prSet/>
      <dgm:spPr/>
      <dgm:t>
        <a:bodyPr/>
        <a:lstStyle/>
        <a:p>
          <a:endParaRPr lang="en-US"/>
        </a:p>
      </dgm:t>
    </dgm:pt>
    <dgm:pt modelId="{F830B9B9-5E9D-468C-A583-70EC52BCCCB7}" type="parTrans" cxnId="{2AEB8196-CE72-416B-A593-B8B04C65949B}">
      <dgm:prSet/>
      <dgm:spPr/>
      <dgm:t>
        <a:bodyPr/>
        <a:lstStyle/>
        <a:p>
          <a:endParaRPr lang="en-US"/>
        </a:p>
      </dgm:t>
    </dgm:pt>
    <dgm:pt modelId="{66976316-B38B-48CB-8A38-1EE7A238E0C6}">
      <dgm:prSet custT="1"/>
      <dgm:spPr/>
      <dgm:t>
        <a:bodyPr/>
        <a:lstStyle/>
        <a:p>
          <a:r>
            <a:rPr lang="nl-BE" sz="1600" dirty="0"/>
            <a:t>wat je denkt is veel erger dan de werkelijkheid</a:t>
          </a:r>
          <a:endParaRPr lang="en-US" sz="1600" dirty="0"/>
        </a:p>
      </dgm:t>
    </dgm:pt>
    <dgm:pt modelId="{867C3939-603F-4BD5-8627-2B5B98FFD4AF}" type="sibTrans" cxnId="{8E073F4D-DB0A-47EC-AC35-6919E7EBC7F7}">
      <dgm:prSet/>
      <dgm:spPr/>
      <dgm:t>
        <a:bodyPr/>
        <a:lstStyle/>
        <a:p>
          <a:endParaRPr lang="en-US"/>
        </a:p>
      </dgm:t>
    </dgm:pt>
    <dgm:pt modelId="{A796343C-C2E1-4638-B303-0097CABBB0CE}" type="parTrans" cxnId="{8E073F4D-DB0A-47EC-AC35-6919E7EBC7F7}">
      <dgm:prSet/>
      <dgm:spPr/>
      <dgm:t>
        <a:bodyPr/>
        <a:lstStyle/>
        <a:p>
          <a:endParaRPr lang="en-US"/>
        </a:p>
      </dgm:t>
    </dgm:pt>
    <dgm:pt modelId="{3C563DB0-83BC-4F1B-B899-B8F6895D61CA}">
      <dgm:prSet/>
      <dgm:spPr>
        <a:noFill/>
      </dgm:spPr>
      <dgm:t>
        <a:bodyPr/>
        <a:lstStyle/>
        <a:p>
          <a:endParaRPr lang="en-US" dirty="0"/>
        </a:p>
      </dgm:t>
    </dgm:pt>
    <dgm:pt modelId="{E70E8B1C-221C-49B4-891A-10012132B50A}" type="sibTrans" cxnId="{871D4D31-AC77-4047-9F8D-FE086EBDE18F}">
      <dgm:prSet/>
      <dgm:spPr/>
      <dgm:t>
        <a:bodyPr/>
        <a:lstStyle/>
        <a:p>
          <a:endParaRPr lang="en-US"/>
        </a:p>
      </dgm:t>
    </dgm:pt>
    <dgm:pt modelId="{E83CBE52-C453-4ADD-B1E8-28E6A6C38BE5}" type="parTrans" cxnId="{871D4D31-AC77-4047-9F8D-FE086EBDE18F}">
      <dgm:prSet/>
      <dgm:spPr/>
      <dgm:t>
        <a:bodyPr/>
        <a:lstStyle/>
        <a:p>
          <a:endParaRPr lang="en-US"/>
        </a:p>
      </dgm:t>
    </dgm:pt>
    <dgm:pt modelId="{E187025D-4EB7-4003-AB4F-5D83736756F5}">
      <dgm:prSet custT="1"/>
      <dgm:spPr/>
      <dgm:t>
        <a:bodyPr/>
        <a:lstStyle/>
        <a:p>
          <a:r>
            <a:rPr lang="nl-BE" sz="1600" dirty="0"/>
            <a:t>‘Als ik te veel beweeg maak ik iets stuk in mijn lichaam.’</a:t>
          </a:r>
          <a:endParaRPr lang="en-US" sz="1600" dirty="0"/>
        </a:p>
      </dgm:t>
    </dgm:pt>
    <dgm:pt modelId="{1396FFD7-27F5-4973-8B42-B9CAA17B714C}" type="parTrans" cxnId="{42C50D5F-2F22-4F5D-AB7D-B157D94591D3}">
      <dgm:prSet/>
      <dgm:spPr/>
      <dgm:t>
        <a:bodyPr/>
        <a:lstStyle/>
        <a:p>
          <a:endParaRPr lang="nl-BE"/>
        </a:p>
      </dgm:t>
    </dgm:pt>
    <dgm:pt modelId="{F5BD0811-C302-4B19-B656-1A7E95A0AC38}" type="sibTrans" cxnId="{42C50D5F-2F22-4F5D-AB7D-B157D94591D3}">
      <dgm:prSet/>
      <dgm:spPr/>
      <dgm:t>
        <a:bodyPr/>
        <a:lstStyle/>
        <a:p>
          <a:endParaRPr lang="nl-BE"/>
        </a:p>
      </dgm:t>
    </dgm:pt>
    <dgm:pt modelId="{2E8037FC-2AA0-4ABD-AA99-69A93478737F}">
      <dgm:prSet custT="1" custLinFactNeighborX="89807" custLinFactNeighborY="-34060"/>
      <dgm:spPr/>
      <dgm:t>
        <a:bodyPr/>
        <a:lstStyle/>
        <a:p>
          <a:r>
            <a:rPr lang="nl-BE" sz="1600" dirty="0"/>
            <a:t>‘Ik vraag me af of er iets ernstigs kan gebeuren.’</a:t>
          </a:r>
          <a:endParaRPr lang="en-US" sz="1600" dirty="0"/>
        </a:p>
      </dgm:t>
    </dgm:pt>
    <dgm:pt modelId="{82E3DE3F-1505-4ADA-9CBF-0F21057F2BD1}" type="parTrans" cxnId="{76B70FF7-7D8E-4E1C-9252-F61C55D2BB6B}">
      <dgm:prSet/>
      <dgm:spPr/>
      <dgm:t>
        <a:bodyPr/>
        <a:lstStyle/>
        <a:p>
          <a:endParaRPr lang="nl-BE"/>
        </a:p>
      </dgm:t>
    </dgm:pt>
    <dgm:pt modelId="{CA00EF2F-ADBF-4738-AB40-979A0566730F}" type="sibTrans" cxnId="{76B70FF7-7D8E-4E1C-9252-F61C55D2BB6B}">
      <dgm:prSet/>
      <dgm:spPr/>
      <dgm:t>
        <a:bodyPr/>
        <a:lstStyle/>
        <a:p>
          <a:endParaRPr lang="nl-BE"/>
        </a:p>
      </dgm:t>
    </dgm:pt>
    <dgm:pt modelId="{5FBE33B4-2597-4A48-9F25-10DB7554DBA1}">
      <dgm:prSet/>
      <dgm:spPr>
        <a:noFill/>
      </dgm:spPr>
      <dgm:t>
        <a:bodyPr/>
        <a:lstStyle/>
        <a:p>
          <a:endParaRPr lang="en-US" dirty="0"/>
        </a:p>
      </dgm:t>
    </dgm:pt>
    <dgm:pt modelId="{8DC867CA-D97F-4B60-9405-C9CF46082E2D}" type="sibTrans" cxnId="{286AE8EC-7ACF-4337-9915-FB0B96096B64}">
      <dgm:prSet/>
      <dgm:spPr/>
      <dgm:t>
        <a:bodyPr/>
        <a:lstStyle/>
        <a:p>
          <a:endParaRPr lang="en-US"/>
        </a:p>
      </dgm:t>
    </dgm:pt>
    <dgm:pt modelId="{E2FFA1C1-744D-4425-AE3F-90F97758670A}" type="parTrans" cxnId="{286AE8EC-7ACF-4337-9915-FB0B96096B64}">
      <dgm:prSet/>
      <dgm:spPr/>
      <dgm:t>
        <a:bodyPr/>
        <a:lstStyle/>
        <a:p>
          <a:endParaRPr lang="en-US"/>
        </a:p>
      </dgm:t>
    </dgm:pt>
    <dgm:pt modelId="{8FAAF636-7A79-4AAD-9DD1-766B1EC4667A}">
      <dgm:prSet custT="1"/>
      <dgm:spPr/>
      <dgm:t>
        <a:bodyPr/>
        <a:lstStyle/>
        <a:p>
          <a:r>
            <a:rPr lang="nl-BE" sz="1600" dirty="0"/>
            <a:t>Voedt hulpeloosheid en moedeloosheid</a:t>
          </a:r>
          <a:endParaRPr lang="en-US" sz="1600" dirty="0"/>
        </a:p>
      </dgm:t>
    </dgm:pt>
    <dgm:pt modelId="{2D280012-F4CA-4989-9975-AB9D8BCCDADF}" type="parTrans" cxnId="{C73E966F-47E2-47BF-AF28-92AD8730FED7}">
      <dgm:prSet/>
      <dgm:spPr/>
      <dgm:t>
        <a:bodyPr/>
        <a:lstStyle/>
        <a:p>
          <a:endParaRPr lang="nl-BE"/>
        </a:p>
      </dgm:t>
    </dgm:pt>
    <dgm:pt modelId="{C4DE7DAB-8232-4DE7-812F-E78470BA412A}" type="sibTrans" cxnId="{C73E966F-47E2-47BF-AF28-92AD8730FED7}">
      <dgm:prSet/>
      <dgm:spPr/>
      <dgm:t>
        <a:bodyPr/>
        <a:lstStyle/>
        <a:p>
          <a:endParaRPr lang="nl-BE"/>
        </a:p>
      </dgm:t>
    </dgm:pt>
    <dgm:pt modelId="{500D86A3-DCEF-4BAD-AA98-0AD1445A25EC}">
      <dgm:prSet custT="1"/>
      <dgm:spPr/>
      <dgm:t>
        <a:bodyPr/>
        <a:lstStyle/>
        <a:p>
          <a:r>
            <a:rPr lang="nl-BE" sz="1600" dirty="0"/>
            <a:t>Blokkeert je helpende probleemoplossende vermogen</a:t>
          </a:r>
          <a:endParaRPr lang="en-US" sz="1600" dirty="0"/>
        </a:p>
      </dgm:t>
    </dgm:pt>
    <dgm:pt modelId="{1ABD4A8F-B297-4C66-A306-A3BA7B3DB743}" type="parTrans" cxnId="{30107411-7346-4F23-9FBD-77BE744E962C}">
      <dgm:prSet/>
      <dgm:spPr/>
      <dgm:t>
        <a:bodyPr/>
        <a:lstStyle/>
        <a:p>
          <a:endParaRPr lang="nl-BE"/>
        </a:p>
      </dgm:t>
    </dgm:pt>
    <dgm:pt modelId="{02BCFF0D-C4F3-4DCE-B1B5-85674F808AC4}" type="sibTrans" cxnId="{30107411-7346-4F23-9FBD-77BE744E962C}">
      <dgm:prSet/>
      <dgm:spPr/>
      <dgm:t>
        <a:bodyPr/>
        <a:lstStyle/>
        <a:p>
          <a:endParaRPr lang="nl-BE"/>
        </a:p>
      </dgm:t>
    </dgm:pt>
    <dgm:pt modelId="{68CD6F37-DA6B-426F-AB57-25699D9185F3}">
      <dgm:prSet custT="1"/>
      <dgm:spPr/>
      <dgm:t>
        <a:bodyPr/>
        <a:lstStyle/>
        <a:p>
          <a:r>
            <a:rPr lang="en-US" sz="1600" dirty="0" err="1" smtClean="0">
              <a:solidFill>
                <a:schemeClr val="accent6">
                  <a:lumMod val="50000"/>
                </a:schemeClr>
              </a:solidFill>
            </a:rPr>
            <a:t>Gevolg</a:t>
          </a:r>
          <a:endParaRPr lang="en-US" sz="1600" dirty="0">
            <a:solidFill>
              <a:schemeClr val="accent6">
                <a:lumMod val="50000"/>
              </a:schemeClr>
            </a:solidFill>
          </a:endParaRPr>
        </a:p>
      </dgm:t>
    </dgm:pt>
    <dgm:pt modelId="{E701E8C5-067E-4687-95B9-050B90A86804}" type="parTrans" cxnId="{0109C883-8139-4929-86BA-1B397F82D908}">
      <dgm:prSet/>
      <dgm:spPr/>
      <dgm:t>
        <a:bodyPr/>
        <a:lstStyle/>
        <a:p>
          <a:endParaRPr lang="nl-BE"/>
        </a:p>
      </dgm:t>
    </dgm:pt>
    <dgm:pt modelId="{E70578E0-40DC-4799-98B3-96BF46F1F4B6}" type="sibTrans" cxnId="{0109C883-8139-4929-86BA-1B397F82D908}">
      <dgm:prSet/>
      <dgm:spPr/>
      <dgm:t>
        <a:bodyPr/>
        <a:lstStyle/>
        <a:p>
          <a:endParaRPr lang="nl-BE"/>
        </a:p>
      </dgm:t>
    </dgm:pt>
    <dgm:pt modelId="{9714C549-AC00-4E34-97E3-0FF1D1DDE12C}" type="pres">
      <dgm:prSet presAssocID="{1D39335B-B9EB-45C3-8F30-503756F6B73F}" presName="Name0" presStyleCnt="0">
        <dgm:presLayoutVars>
          <dgm:dir/>
          <dgm:animLvl val="lvl"/>
          <dgm:resizeHandles val="exact"/>
        </dgm:presLayoutVars>
      </dgm:prSet>
      <dgm:spPr/>
      <dgm:t>
        <a:bodyPr/>
        <a:lstStyle/>
        <a:p>
          <a:endParaRPr lang="nl-NL"/>
        </a:p>
      </dgm:t>
    </dgm:pt>
    <dgm:pt modelId="{427346F3-5F8A-458D-980E-AEE4B1A4AA1F}" type="pres">
      <dgm:prSet presAssocID="{F9366950-07AD-4A59-ABAB-D61E92784FB3}" presName="linNode" presStyleCnt="0"/>
      <dgm:spPr/>
    </dgm:pt>
    <dgm:pt modelId="{4E2177C3-658F-4943-A45D-9CAA7609F672}" type="pres">
      <dgm:prSet presAssocID="{F9366950-07AD-4A59-ABAB-D61E92784FB3}" presName="parentText" presStyleLbl="node1" presStyleIdx="0" presStyleCnt="4" custLinFactNeighborX="-231">
        <dgm:presLayoutVars>
          <dgm:chMax val="1"/>
          <dgm:bulletEnabled val="1"/>
        </dgm:presLayoutVars>
      </dgm:prSet>
      <dgm:spPr/>
      <dgm:t>
        <a:bodyPr/>
        <a:lstStyle/>
        <a:p>
          <a:endParaRPr lang="nl-NL"/>
        </a:p>
      </dgm:t>
    </dgm:pt>
    <dgm:pt modelId="{60887D57-C3ED-4DBB-9F46-9D02BC0A554E}" type="pres">
      <dgm:prSet presAssocID="{F9366950-07AD-4A59-ABAB-D61E92784FB3}" presName="descendantText" presStyleLbl="alignAccFollowNode1" presStyleIdx="0" presStyleCnt="4" custLinFactNeighborX="0">
        <dgm:presLayoutVars>
          <dgm:bulletEnabled val="1"/>
        </dgm:presLayoutVars>
      </dgm:prSet>
      <dgm:spPr/>
      <dgm:t>
        <a:bodyPr/>
        <a:lstStyle/>
        <a:p>
          <a:endParaRPr lang="nl-NL"/>
        </a:p>
      </dgm:t>
    </dgm:pt>
    <dgm:pt modelId="{9ABBEA9C-B770-480A-ACE5-3A31937CFFF3}" type="pres">
      <dgm:prSet presAssocID="{6813E386-7DDB-48CA-9FD2-54B2D49F9074}" presName="sp" presStyleCnt="0"/>
      <dgm:spPr/>
    </dgm:pt>
    <dgm:pt modelId="{081A87B8-67BB-44A0-8565-C277BD8B3E0C}" type="pres">
      <dgm:prSet presAssocID="{3C563DB0-83BC-4F1B-B899-B8F6895D61CA}" presName="linNode" presStyleCnt="0"/>
      <dgm:spPr/>
    </dgm:pt>
    <dgm:pt modelId="{1DB1656F-7827-4B0D-8C0D-CBC6AAF265B7}" type="pres">
      <dgm:prSet presAssocID="{3C563DB0-83BC-4F1B-B899-B8F6895D61CA}" presName="parentText" presStyleLbl="node1" presStyleIdx="1" presStyleCnt="4">
        <dgm:presLayoutVars>
          <dgm:chMax val="1"/>
          <dgm:bulletEnabled val="1"/>
        </dgm:presLayoutVars>
      </dgm:prSet>
      <dgm:spPr/>
      <dgm:t>
        <a:bodyPr/>
        <a:lstStyle/>
        <a:p>
          <a:endParaRPr lang="nl-NL"/>
        </a:p>
      </dgm:t>
    </dgm:pt>
    <dgm:pt modelId="{531C1A15-E242-429A-8FE6-B8AB1D293880}" type="pres">
      <dgm:prSet presAssocID="{3C563DB0-83BC-4F1B-B899-B8F6895D61CA}" presName="descendantText" presStyleLbl="alignAccFollowNode1" presStyleIdx="1" presStyleCnt="4" custLinFactNeighborX="0" custLinFactNeighborY="-4314">
        <dgm:presLayoutVars>
          <dgm:bulletEnabled val="1"/>
        </dgm:presLayoutVars>
      </dgm:prSet>
      <dgm:spPr/>
      <dgm:t>
        <a:bodyPr/>
        <a:lstStyle/>
        <a:p>
          <a:endParaRPr lang="nl-NL"/>
        </a:p>
      </dgm:t>
    </dgm:pt>
    <dgm:pt modelId="{3F22790E-4370-4686-842C-78CF8EEA98B4}" type="pres">
      <dgm:prSet presAssocID="{E70E8B1C-221C-49B4-891A-10012132B50A}" presName="sp" presStyleCnt="0"/>
      <dgm:spPr/>
    </dgm:pt>
    <dgm:pt modelId="{E1F38822-AD45-4AC7-BF3D-69C8D0B8EC10}" type="pres">
      <dgm:prSet presAssocID="{5FBE33B4-2597-4A48-9F25-10DB7554DBA1}" presName="linNode" presStyleCnt="0"/>
      <dgm:spPr/>
    </dgm:pt>
    <dgm:pt modelId="{CB8207E0-E6D3-4385-BCA7-F64E4FC1BE10}" type="pres">
      <dgm:prSet presAssocID="{5FBE33B4-2597-4A48-9F25-10DB7554DBA1}" presName="parentText" presStyleLbl="node1" presStyleIdx="2" presStyleCnt="4">
        <dgm:presLayoutVars>
          <dgm:chMax val="1"/>
          <dgm:bulletEnabled val="1"/>
        </dgm:presLayoutVars>
      </dgm:prSet>
      <dgm:spPr/>
      <dgm:t>
        <a:bodyPr/>
        <a:lstStyle/>
        <a:p>
          <a:endParaRPr lang="nl-NL"/>
        </a:p>
      </dgm:t>
    </dgm:pt>
    <dgm:pt modelId="{1F283593-3D0E-481B-9545-AB7643DE7606}" type="pres">
      <dgm:prSet presAssocID="{5FBE33B4-2597-4A48-9F25-10DB7554DBA1}" presName="descendantText" presStyleLbl="alignAccFollowNode1" presStyleIdx="2" presStyleCnt="4" custScaleY="129713" custLinFactNeighborX="0" custLinFactNeighborY="3323">
        <dgm:presLayoutVars>
          <dgm:bulletEnabled val="1"/>
        </dgm:presLayoutVars>
      </dgm:prSet>
      <dgm:spPr/>
      <dgm:t>
        <a:bodyPr/>
        <a:lstStyle/>
        <a:p>
          <a:endParaRPr lang="nl-NL"/>
        </a:p>
      </dgm:t>
    </dgm:pt>
    <dgm:pt modelId="{840BA4DD-0341-466B-ABA7-299930494594}" type="pres">
      <dgm:prSet presAssocID="{8DC867CA-D97F-4B60-9405-C9CF46082E2D}" presName="sp" presStyleCnt="0"/>
      <dgm:spPr/>
    </dgm:pt>
    <dgm:pt modelId="{513D0D16-D1AB-4516-A9F5-B7E7DF269C86}" type="pres">
      <dgm:prSet presAssocID="{68CD6F37-DA6B-426F-AB57-25699D9185F3}" presName="linNode" presStyleCnt="0"/>
      <dgm:spPr/>
    </dgm:pt>
    <dgm:pt modelId="{76E2BDE7-0F9C-4722-98B9-10EAC844CBF2}" type="pres">
      <dgm:prSet presAssocID="{68CD6F37-DA6B-426F-AB57-25699D9185F3}" presName="parentText" presStyleLbl="node1" presStyleIdx="3" presStyleCnt="4" custLinFactNeighborY="42000">
        <dgm:presLayoutVars>
          <dgm:chMax val="1"/>
          <dgm:bulletEnabled val="1"/>
        </dgm:presLayoutVars>
      </dgm:prSet>
      <dgm:spPr/>
      <dgm:t>
        <a:bodyPr/>
        <a:lstStyle/>
        <a:p>
          <a:endParaRPr lang="nl-NL"/>
        </a:p>
      </dgm:t>
    </dgm:pt>
    <dgm:pt modelId="{2AC4105B-5EF5-44C9-9960-730A10049057}" type="pres">
      <dgm:prSet presAssocID="{68CD6F37-DA6B-426F-AB57-25699D9185F3}" presName="descendantText" presStyleLbl="alignAccFollowNode1" presStyleIdx="3" presStyleCnt="4" custScaleY="113572" custLinFactNeighborX="0" custLinFactNeighborY="52500">
        <dgm:presLayoutVars>
          <dgm:bulletEnabled val="1"/>
        </dgm:presLayoutVars>
      </dgm:prSet>
      <dgm:spPr/>
      <dgm:t>
        <a:bodyPr/>
        <a:lstStyle/>
        <a:p>
          <a:endParaRPr lang="nl-NL"/>
        </a:p>
      </dgm:t>
    </dgm:pt>
  </dgm:ptLst>
  <dgm:cxnLst>
    <dgm:cxn modelId="{1E8168E9-67BE-45DA-8914-09DD94A019DC}" srcId="{F9366950-07AD-4A59-ABAB-D61E92784FB3}" destId="{330FD59A-5D72-4C62-818B-29EBFECF0DC0}" srcOrd="0" destOrd="0" parTransId="{B359D786-1CF0-4972-BEA5-345334F90AA7}" sibTransId="{5ADD069C-6739-4505-A904-5C44AA2CF41F}"/>
    <dgm:cxn modelId="{3164BC19-B5E4-408B-BA0C-EBED81504DB4}" srcId="{1D39335B-B9EB-45C3-8F30-503756F6B73F}" destId="{F9366950-07AD-4A59-ABAB-D61E92784FB3}" srcOrd="0" destOrd="0" parTransId="{0C4AD96F-AC68-4264-9609-848491A28D2E}" sibTransId="{6813E386-7DDB-48CA-9FD2-54B2D49F9074}"/>
    <dgm:cxn modelId="{D9B6E735-3830-47B9-B99C-0EC8B4DAC701}" type="presOf" srcId="{F9366950-07AD-4A59-ABAB-D61E92784FB3}" destId="{4E2177C3-658F-4943-A45D-9CAA7609F672}" srcOrd="0" destOrd="0" presId="urn:microsoft.com/office/officeart/2005/8/layout/vList5"/>
    <dgm:cxn modelId="{8E073F4D-DB0A-47EC-AC35-6919E7EBC7F7}" srcId="{3C563DB0-83BC-4F1B-B899-B8F6895D61CA}" destId="{66976316-B38B-48CB-8A38-1EE7A238E0C6}" srcOrd="0" destOrd="0" parTransId="{A796343C-C2E1-4638-B303-0097CABBB0CE}" sibTransId="{867C3939-603F-4BD5-8627-2B5B98FFD4AF}"/>
    <dgm:cxn modelId="{76B70FF7-7D8E-4E1C-9252-F61C55D2BB6B}" srcId="{5FBE33B4-2597-4A48-9F25-10DB7554DBA1}" destId="{2E8037FC-2AA0-4ABD-AA99-69A93478737F}" srcOrd="2" destOrd="0" parTransId="{82E3DE3F-1505-4ADA-9CBF-0F21057F2BD1}" sibTransId="{CA00EF2F-ADBF-4738-AB40-979A0566730F}"/>
    <dgm:cxn modelId="{286AE8EC-7ACF-4337-9915-FB0B96096B64}" srcId="{1D39335B-B9EB-45C3-8F30-503756F6B73F}" destId="{5FBE33B4-2597-4A48-9F25-10DB7554DBA1}" srcOrd="2" destOrd="0" parTransId="{E2FFA1C1-744D-4425-AE3F-90F97758670A}" sibTransId="{8DC867CA-D97F-4B60-9405-C9CF46082E2D}"/>
    <dgm:cxn modelId="{871D4D31-AC77-4047-9F8D-FE086EBDE18F}" srcId="{1D39335B-B9EB-45C3-8F30-503756F6B73F}" destId="{3C563DB0-83BC-4F1B-B899-B8F6895D61CA}" srcOrd="1" destOrd="0" parTransId="{E83CBE52-C453-4ADD-B1E8-28E6A6C38BE5}" sibTransId="{E70E8B1C-221C-49B4-891A-10012132B50A}"/>
    <dgm:cxn modelId="{04ED63EB-2208-450D-8CF6-F820345FD142}" type="presOf" srcId="{8FAAF636-7A79-4AAD-9DD1-766B1EC4667A}" destId="{2AC4105B-5EF5-44C9-9960-730A10049057}" srcOrd="0" destOrd="2" presId="urn:microsoft.com/office/officeart/2005/8/layout/vList5"/>
    <dgm:cxn modelId="{82B561D8-CF7A-4B41-B0F2-F4395204355A}" type="presOf" srcId="{3C563DB0-83BC-4F1B-B899-B8F6895D61CA}" destId="{1DB1656F-7827-4B0D-8C0D-CBC6AAF265B7}" srcOrd="0" destOrd="0" presId="urn:microsoft.com/office/officeart/2005/8/layout/vList5"/>
    <dgm:cxn modelId="{798AF2DE-63CF-40E4-BBAB-9DE45F8E8CC6}" type="presOf" srcId="{66976316-B38B-48CB-8A38-1EE7A238E0C6}" destId="{531C1A15-E242-429A-8FE6-B8AB1D293880}" srcOrd="0" destOrd="0" presId="urn:microsoft.com/office/officeart/2005/8/layout/vList5"/>
    <dgm:cxn modelId="{378B4042-BD88-45F0-B69D-223DCF680E20}" type="presOf" srcId="{5FBE33B4-2597-4A48-9F25-10DB7554DBA1}" destId="{CB8207E0-E6D3-4385-BCA7-F64E4FC1BE10}" srcOrd="0" destOrd="0" presId="urn:microsoft.com/office/officeart/2005/8/layout/vList5"/>
    <dgm:cxn modelId="{1B74900C-8906-4E26-8D92-03C06F093EB5}" type="presOf" srcId="{330FD59A-5D72-4C62-818B-29EBFECF0DC0}" destId="{60887D57-C3ED-4DBB-9F46-9D02BC0A554E}" srcOrd="0" destOrd="0" presId="urn:microsoft.com/office/officeart/2005/8/layout/vList5"/>
    <dgm:cxn modelId="{C73E966F-47E2-47BF-AF28-92AD8730FED7}" srcId="{68CD6F37-DA6B-426F-AB57-25699D9185F3}" destId="{8FAAF636-7A79-4AAD-9DD1-766B1EC4667A}" srcOrd="2" destOrd="0" parTransId="{2D280012-F4CA-4989-9975-AB9D8BCCDADF}" sibTransId="{C4DE7DAB-8232-4DE7-812F-E78470BA412A}"/>
    <dgm:cxn modelId="{0109C883-8139-4929-86BA-1B397F82D908}" srcId="{1D39335B-B9EB-45C3-8F30-503756F6B73F}" destId="{68CD6F37-DA6B-426F-AB57-25699D9185F3}" srcOrd="3" destOrd="0" parTransId="{E701E8C5-067E-4687-95B9-050B90A86804}" sibTransId="{E70578E0-40DC-4799-98B3-96BF46F1F4B6}"/>
    <dgm:cxn modelId="{A74692CD-D5E6-4E64-B96B-E08D0F284CBC}" type="presOf" srcId="{2E8037FC-2AA0-4ABD-AA99-69A93478737F}" destId="{1F283593-3D0E-481B-9545-AB7643DE7606}" srcOrd="0" destOrd="2" presId="urn:microsoft.com/office/officeart/2005/8/layout/vList5"/>
    <dgm:cxn modelId="{F3860008-BBF9-40E1-8C2C-3F3354117FA3}" type="presOf" srcId="{68CD6F37-DA6B-426F-AB57-25699D9185F3}" destId="{76E2BDE7-0F9C-4722-98B9-10EAC844CBF2}" srcOrd="0" destOrd="0" presId="urn:microsoft.com/office/officeart/2005/8/layout/vList5"/>
    <dgm:cxn modelId="{2AEB8196-CE72-416B-A593-B8B04C65949B}" srcId="{68CD6F37-DA6B-426F-AB57-25699D9185F3}" destId="{33F283C1-9FA2-4B3B-B55E-5D98C71CF1CF}" srcOrd="0" destOrd="0" parTransId="{F830B9B9-5E9D-468C-A583-70EC52BCCCB7}" sibTransId="{D95F235F-F8BA-497B-AE68-BA7FF531BAE8}"/>
    <dgm:cxn modelId="{BE64B908-0971-4EAD-8A68-27EA7B55668C}" type="presOf" srcId="{9936A259-4CC7-42C3-A14D-6ABEA20FE0C2}" destId="{1F283593-3D0E-481B-9545-AB7643DE7606}" srcOrd="0" destOrd="0" presId="urn:microsoft.com/office/officeart/2005/8/layout/vList5"/>
    <dgm:cxn modelId="{30107411-7346-4F23-9FBD-77BE744E962C}" srcId="{68CD6F37-DA6B-426F-AB57-25699D9185F3}" destId="{500D86A3-DCEF-4BAD-AA98-0AD1445A25EC}" srcOrd="1" destOrd="0" parTransId="{1ABD4A8F-B297-4C66-A306-A3BA7B3DB743}" sibTransId="{02BCFF0D-C4F3-4DCE-B1B5-85674F808AC4}"/>
    <dgm:cxn modelId="{B91D15E5-C61A-44AC-BC45-2FF9FACDD4CE}" type="presOf" srcId="{33F283C1-9FA2-4B3B-B55E-5D98C71CF1CF}" destId="{2AC4105B-5EF5-44C9-9960-730A10049057}" srcOrd="0" destOrd="0" presId="urn:microsoft.com/office/officeart/2005/8/layout/vList5"/>
    <dgm:cxn modelId="{42C50D5F-2F22-4F5D-AB7D-B157D94591D3}" srcId="{5FBE33B4-2597-4A48-9F25-10DB7554DBA1}" destId="{E187025D-4EB7-4003-AB4F-5D83736756F5}" srcOrd="1" destOrd="0" parTransId="{1396FFD7-27F5-4973-8B42-B9CAA17B714C}" sibTransId="{F5BD0811-C302-4B19-B656-1A7E95A0AC38}"/>
    <dgm:cxn modelId="{16D90D93-29CE-43B7-9244-80B11B3ABE6D}" type="presOf" srcId="{1D39335B-B9EB-45C3-8F30-503756F6B73F}" destId="{9714C549-AC00-4E34-97E3-0FF1D1DDE12C}" srcOrd="0" destOrd="0" presId="urn:microsoft.com/office/officeart/2005/8/layout/vList5"/>
    <dgm:cxn modelId="{AA53F55F-7961-472C-AA51-0E1184FEA882}" type="presOf" srcId="{E187025D-4EB7-4003-AB4F-5D83736756F5}" destId="{1F283593-3D0E-481B-9545-AB7643DE7606}" srcOrd="0" destOrd="1" presId="urn:microsoft.com/office/officeart/2005/8/layout/vList5"/>
    <dgm:cxn modelId="{2A4F76A7-4247-41D3-98AC-41F6AAB4B95C}" srcId="{5FBE33B4-2597-4A48-9F25-10DB7554DBA1}" destId="{9936A259-4CC7-42C3-A14D-6ABEA20FE0C2}" srcOrd="0" destOrd="0" parTransId="{6F64E3B9-724F-46BF-8FC1-0D73F74977B7}" sibTransId="{C2C1E9DD-B0A8-4A93-A902-80E18E7DB733}"/>
    <dgm:cxn modelId="{1C4F0557-5CB7-43A9-8B1A-44DEFE89B108}" type="presOf" srcId="{500D86A3-DCEF-4BAD-AA98-0AD1445A25EC}" destId="{2AC4105B-5EF5-44C9-9960-730A10049057}" srcOrd="0" destOrd="1" presId="urn:microsoft.com/office/officeart/2005/8/layout/vList5"/>
    <dgm:cxn modelId="{FCB21EF7-E8EB-4EC5-8B82-5D71A4191A70}" type="presParOf" srcId="{9714C549-AC00-4E34-97E3-0FF1D1DDE12C}" destId="{427346F3-5F8A-458D-980E-AEE4B1A4AA1F}" srcOrd="0" destOrd="0" presId="urn:microsoft.com/office/officeart/2005/8/layout/vList5"/>
    <dgm:cxn modelId="{745C5260-D997-47E4-86BA-9EFA81C83CBD}" type="presParOf" srcId="{427346F3-5F8A-458D-980E-AEE4B1A4AA1F}" destId="{4E2177C3-658F-4943-A45D-9CAA7609F672}" srcOrd="0" destOrd="0" presId="urn:microsoft.com/office/officeart/2005/8/layout/vList5"/>
    <dgm:cxn modelId="{F0517A77-A566-4B59-BEC2-0AA9F50D880C}" type="presParOf" srcId="{427346F3-5F8A-458D-980E-AEE4B1A4AA1F}" destId="{60887D57-C3ED-4DBB-9F46-9D02BC0A554E}" srcOrd="1" destOrd="0" presId="urn:microsoft.com/office/officeart/2005/8/layout/vList5"/>
    <dgm:cxn modelId="{1A93B485-F516-49A1-9464-D7DFF1E0DC03}" type="presParOf" srcId="{9714C549-AC00-4E34-97E3-0FF1D1DDE12C}" destId="{9ABBEA9C-B770-480A-ACE5-3A31937CFFF3}" srcOrd="1" destOrd="0" presId="urn:microsoft.com/office/officeart/2005/8/layout/vList5"/>
    <dgm:cxn modelId="{47A3F907-4465-4F33-84D6-2EDDC8673A16}" type="presParOf" srcId="{9714C549-AC00-4E34-97E3-0FF1D1DDE12C}" destId="{081A87B8-67BB-44A0-8565-C277BD8B3E0C}" srcOrd="2" destOrd="0" presId="urn:microsoft.com/office/officeart/2005/8/layout/vList5"/>
    <dgm:cxn modelId="{42C5F8B7-7322-4F8E-839D-4662DD51D6A8}" type="presParOf" srcId="{081A87B8-67BB-44A0-8565-C277BD8B3E0C}" destId="{1DB1656F-7827-4B0D-8C0D-CBC6AAF265B7}" srcOrd="0" destOrd="0" presId="urn:microsoft.com/office/officeart/2005/8/layout/vList5"/>
    <dgm:cxn modelId="{AB0971A5-9294-4A57-9E8C-4C65CB317938}" type="presParOf" srcId="{081A87B8-67BB-44A0-8565-C277BD8B3E0C}" destId="{531C1A15-E242-429A-8FE6-B8AB1D293880}" srcOrd="1" destOrd="0" presId="urn:microsoft.com/office/officeart/2005/8/layout/vList5"/>
    <dgm:cxn modelId="{E9B41C09-4E2C-4CEA-991E-A394777432C7}" type="presParOf" srcId="{9714C549-AC00-4E34-97E3-0FF1D1DDE12C}" destId="{3F22790E-4370-4686-842C-78CF8EEA98B4}" srcOrd="3" destOrd="0" presId="urn:microsoft.com/office/officeart/2005/8/layout/vList5"/>
    <dgm:cxn modelId="{1DCFDA85-1710-4471-8E00-4DF0BC18C27F}" type="presParOf" srcId="{9714C549-AC00-4E34-97E3-0FF1D1DDE12C}" destId="{E1F38822-AD45-4AC7-BF3D-69C8D0B8EC10}" srcOrd="4" destOrd="0" presId="urn:microsoft.com/office/officeart/2005/8/layout/vList5"/>
    <dgm:cxn modelId="{E1AA3C19-EA75-4083-83B3-7DECE0614853}" type="presParOf" srcId="{E1F38822-AD45-4AC7-BF3D-69C8D0B8EC10}" destId="{CB8207E0-E6D3-4385-BCA7-F64E4FC1BE10}" srcOrd="0" destOrd="0" presId="urn:microsoft.com/office/officeart/2005/8/layout/vList5"/>
    <dgm:cxn modelId="{A1540035-489A-4570-A54D-2C075D1F2082}" type="presParOf" srcId="{E1F38822-AD45-4AC7-BF3D-69C8D0B8EC10}" destId="{1F283593-3D0E-481B-9545-AB7643DE7606}" srcOrd="1" destOrd="0" presId="urn:microsoft.com/office/officeart/2005/8/layout/vList5"/>
    <dgm:cxn modelId="{6EEEBB78-64A5-48A9-85FE-BEA99EE72F64}" type="presParOf" srcId="{9714C549-AC00-4E34-97E3-0FF1D1DDE12C}" destId="{840BA4DD-0341-466B-ABA7-299930494594}" srcOrd="5" destOrd="0" presId="urn:microsoft.com/office/officeart/2005/8/layout/vList5"/>
    <dgm:cxn modelId="{211832B8-2776-4D04-861E-E8E220C98F0E}" type="presParOf" srcId="{9714C549-AC00-4E34-97E3-0FF1D1DDE12C}" destId="{513D0D16-D1AB-4516-A9F5-B7E7DF269C86}" srcOrd="6" destOrd="0" presId="urn:microsoft.com/office/officeart/2005/8/layout/vList5"/>
    <dgm:cxn modelId="{ED74294F-C7AC-45A8-9501-DD82CB997F5A}" type="presParOf" srcId="{513D0D16-D1AB-4516-A9F5-B7E7DF269C86}" destId="{76E2BDE7-0F9C-4722-98B9-10EAC844CBF2}" srcOrd="0" destOrd="0" presId="urn:microsoft.com/office/officeart/2005/8/layout/vList5"/>
    <dgm:cxn modelId="{5A2D87BB-2A3D-446E-AB4F-2192117FD519}" type="presParOf" srcId="{513D0D16-D1AB-4516-A9F5-B7E7DF269C86}" destId="{2AC4105B-5EF5-44C9-9960-730A10049057}"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D39335B-B9EB-45C3-8F30-503756F6B73F}" type="doc">
      <dgm:prSet loTypeId="urn:microsoft.com/office/officeart/2005/8/layout/vList5" loCatId="list" qsTypeId="urn:microsoft.com/office/officeart/2005/8/quickstyle/simple2" qsCatId="simple" csTypeId="urn:microsoft.com/office/officeart/2005/8/colors/colorful5" csCatId="colorful" phldr="1"/>
      <dgm:spPr/>
      <dgm:t>
        <a:bodyPr/>
        <a:lstStyle/>
        <a:p>
          <a:endParaRPr lang="en-US"/>
        </a:p>
      </dgm:t>
    </dgm:pt>
    <dgm:pt modelId="{330FD59A-5D72-4C62-818B-29EBFECF0DC0}">
      <dgm:prSet/>
      <dgm:spPr/>
      <dgm:t>
        <a:bodyPr/>
        <a:lstStyle/>
        <a:p>
          <a:r>
            <a:rPr lang="nl-BE" dirty="0"/>
            <a:t>“Wie boos op me is, ziet me niet graag.”</a:t>
          </a:r>
          <a:endParaRPr lang="en-US" dirty="0"/>
        </a:p>
      </dgm:t>
    </dgm:pt>
    <dgm:pt modelId="{B359D786-1CF0-4972-BEA5-345334F90AA7}" type="parTrans" cxnId="{1E8168E9-67BE-45DA-8914-09DD94A019DC}">
      <dgm:prSet/>
      <dgm:spPr/>
      <dgm:t>
        <a:bodyPr/>
        <a:lstStyle/>
        <a:p>
          <a:endParaRPr lang="en-US"/>
        </a:p>
      </dgm:t>
    </dgm:pt>
    <dgm:pt modelId="{5ADD069C-6739-4505-A904-5C44AA2CF41F}" type="sibTrans" cxnId="{1E8168E9-67BE-45DA-8914-09DD94A019DC}">
      <dgm:prSet/>
      <dgm:spPr/>
      <dgm:t>
        <a:bodyPr/>
        <a:lstStyle/>
        <a:p>
          <a:endParaRPr lang="en-US"/>
        </a:p>
      </dgm:t>
    </dgm:pt>
    <dgm:pt modelId="{A2337F2F-4C75-4B79-965B-FF3A409749C6}">
      <dgm:prSet/>
      <dgm:spPr/>
      <dgm:t>
        <a:bodyPr/>
        <a:lstStyle/>
        <a:p>
          <a:r>
            <a:rPr lang="nl-BE"/>
            <a:t>‘Mijn huis moet er altijd spiek en span uitzien.’</a:t>
          </a:r>
          <a:endParaRPr lang="en-US"/>
        </a:p>
      </dgm:t>
    </dgm:pt>
    <dgm:pt modelId="{B19422E3-776B-495A-83B9-63F16D149E7B}" type="parTrans" cxnId="{3341AD8C-3A6A-4E70-B5E5-A9A6C76079AE}">
      <dgm:prSet/>
      <dgm:spPr/>
      <dgm:t>
        <a:bodyPr/>
        <a:lstStyle/>
        <a:p>
          <a:endParaRPr lang="en-US"/>
        </a:p>
      </dgm:t>
    </dgm:pt>
    <dgm:pt modelId="{5790016A-5446-4525-809B-9A8AF32A7E06}" type="sibTrans" cxnId="{3341AD8C-3A6A-4E70-B5E5-A9A6C76079AE}">
      <dgm:prSet/>
      <dgm:spPr/>
      <dgm:t>
        <a:bodyPr/>
        <a:lstStyle/>
        <a:p>
          <a:endParaRPr lang="en-US"/>
        </a:p>
      </dgm:t>
    </dgm:pt>
    <dgm:pt modelId="{3C563DB0-83BC-4F1B-B899-B8F6895D61CA}">
      <dgm:prSet/>
      <dgm:spPr/>
      <dgm:t>
        <a:bodyPr/>
        <a:lstStyle/>
        <a:p>
          <a:r>
            <a:rPr lang="nl-BE" dirty="0">
              <a:solidFill>
                <a:schemeClr val="accent6">
                  <a:lumMod val="50000"/>
                </a:schemeClr>
              </a:solidFill>
            </a:rPr>
            <a:t>Selectief waarnemen: </a:t>
          </a:r>
          <a:endParaRPr lang="en-US" dirty="0">
            <a:solidFill>
              <a:schemeClr val="accent6">
                <a:lumMod val="50000"/>
              </a:schemeClr>
            </a:solidFill>
          </a:endParaRPr>
        </a:p>
      </dgm:t>
    </dgm:pt>
    <dgm:pt modelId="{E83CBE52-C453-4ADD-B1E8-28E6A6C38BE5}" type="parTrans" cxnId="{871D4D31-AC77-4047-9F8D-FE086EBDE18F}">
      <dgm:prSet/>
      <dgm:spPr/>
      <dgm:t>
        <a:bodyPr/>
        <a:lstStyle/>
        <a:p>
          <a:endParaRPr lang="en-US"/>
        </a:p>
      </dgm:t>
    </dgm:pt>
    <dgm:pt modelId="{E70E8B1C-221C-49B4-891A-10012132B50A}" type="sibTrans" cxnId="{871D4D31-AC77-4047-9F8D-FE086EBDE18F}">
      <dgm:prSet/>
      <dgm:spPr/>
      <dgm:t>
        <a:bodyPr/>
        <a:lstStyle/>
        <a:p>
          <a:endParaRPr lang="en-US"/>
        </a:p>
      </dgm:t>
    </dgm:pt>
    <dgm:pt modelId="{66976316-B38B-48CB-8A38-1EE7A238E0C6}">
      <dgm:prSet/>
      <dgm:spPr/>
      <dgm:t>
        <a:bodyPr/>
        <a:lstStyle/>
        <a:p>
          <a:r>
            <a:rPr lang="nl-BE" dirty="0"/>
            <a:t>Oog voor kritiek maar de waardering niet horen!</a:t>
          </a:r>
          <a:endParaRPr lang="en-US" dirty="0"/>
        </a:p>
      </dgm:t>
    </dgm:pt>
    <dgm:pt modelId="{A796343C-C2E1-4638-B303-0097CABBB0CE}" type="parTrans" cxnId="{8E073F4D-DB0A-47EC-AC35-6919E7EBC7F7}">
      <dgm:prSet/>
      <dgm:spPr/>
      <dgm:t>
        <a:bodyPr/>
        <a:lstStyle/>
        <a:p>
          <a:endParaRPr lang="en-US"/>
        </a:p>
      </dgm:t>
    </dgm:pt>
    <dgm:pt modelId="{867C3939-603F-4BD5-8627-2B5B98FFD4AF}" type="sibTrans" cxnId="{8E073F4D-DB0A-47EC-AC35-6919E7EBC7F7}">
      <dgm:prSet/>
      <dgm:spPr/>
      <dgm:t>
        <a:bodyPr/>
        <a:lstStyle/>
        <a:p>
          <a:endParaRPr lang="en-US"/>
        </a:p>
      </dgm:t>
    </dgm:pt>
    <dgm:pt modelId="{A24760A6-0F1C-4D56-A98E-4FF60DD87748}">
      <dgm:prSet/>
      <dgm:spPr/>
      <dgm:t>
        <a:bodyPr/>
        <a:lstStyle/>
        <a:p>
          <a:r>
            <a:rPr lang="nl-BE"/>
            <a:t>Wat niet meer lukt krijgt alle aandacht </a:t>
          </a:r>
          <a:endParaRPr lang="en-US"/>
        </a:p>
      </dgm:t>
    </dgm:pt>
    <dgm:pt modelId="{930FFDCF-0B23-4BDD-97FE-CB7900EC7EA5}" type="parTrans" cxnId="{1E566030-34D7-47B1-8959-DF1692CAA47C}">
      <dgm:prSet/>
      <dgm:spPr/>
      <dgm:t>
        <a:bodyPr/>
        <a:lstStyle/>
        <a:p>
          <a:endParaRPr lang="en-US"/>
        </a:p>
      </dgm:t>
    </dgm:pt>
    <dgm:pt modelId="{966F4627-5A40-4C58-8D0F-BB17F4119F0E}" type="sibTrans" cxnId="{1E566030-34D7-47B1-8959-DF1692CAA47C}">
      <dgm:prSet/>
      <dgm:spPr/>
      <dgm:t>
        <a:bodyPr/>
        <a:lstStyle/>
        <a:p>
          <a:endParaRPr lang="en-US"/>
        </a:p>
      </dgm:t>
    </dgm:pt>
    <dgm:pt modelId="{D0DB8D12-87B6-40C1-84FB-7AB240F9DCC0}">
      <dgm:prSet/>
      <dgm:spPr/>
      <dgm:t>
        <a:bodyPr/>
        <a:lstStyle/>
        <a:p>
          <a:r>
            <a:rPr lang="nl-BE"/>
            <a:t>Wat je wel doet = is vanzelfsprekend</a:t>
          </a:r>
          <a:endParaRPr lang="en-US"/>
        </a:p>
      </dgm:t>
    </dgm:pt>
    <dgm:pt modelId="{A6630E84-011D-43AD-B5A7-8F4D772743E3}" type="parTrans" cxnId="{78AA8ECD-CB23-4006-A946-28C408C07511}">
      <dgm:prSet/>
      <dgm:spPr/>
      <dgm:t>
        <a:bodyPr/>
        <a:lstStyle/>
        <a:p>
          <a:endParaRPr lang="en-US"/>
        </a:p>
      </dgm:t>
    </dgm:pt>
    <dgm:pt modelId="{A74D7B8A-6B40-4C26-A614-E7B3E6B54816}" type="sibTrans" cxnId="{78AA8ECD-CB23-4006-A946-28C408C07511}">
      <dgm:prSet/>
      <dgm:spPr/>
      <dgm:t>
        <a:bodyPr/>
        <a:lstStyle/>
        <a:p>
          <a:endParaRPr lang="en-US"/>
        </a:p>
      </dgm:t>
    </dgm:pt>
    <dgm:pt modelId="{5FBE33B4-2597-4A48-9F25-10DB7554DBA1}">
      <dgm:prSet/>
      <dgm:spPr/>
      <dgm:t>
        <a:bodyPr/>
        <a:lstStyle/>
        <a:p>
          <a:r>
            <a:rPr lang="nl-BE" dirty="0">
              <a:solidFill>
                <a:schemeClr val="accent6">
                  <a:lumMod val="50000"/>
                </a:schemeClr>
              </a:solidFill>
            </a:rPr>
            <a:t>Over- veralgemenen: </a:t>
          </a:r>
        </a:p>
        <a:p>
          <a:r>
            <a:rPr lang="nl-BE" dirty="0">
              <a:solidFill>
                <a:schemeClr val="accent6">
                  <a:lumMod val="50000"/>
                </a:schemeClr>
              </a:solidFill>
            </a:rPr>
            <a:t>vanuit een feit conclusie trekken over een groter geheel</a:t>
          </a:r>
          <a:endParaRPr lang="en-US" dirty="0">
            <a:solidFill>
              <a:schemeClr val="accent6">
                <a:lumMod val="50000"/>
              </a:schemeClr>
            </a:solidFill>
          </a:endParaRPr>
        </a:p>
      </dgm:t>
    </dgm:pt>
    <dgm:pt modelId="{E2FFA1C1-744D-4425-AE3F-90F97758670A}" type="parTrans" cxnId="{286AE8EC-7ACF-4337-9915-FB0B96096B64}">
      <dgm:prSet/>
      <dgm:spPr/>
      <dgm:t>
        <a:bodyPr/>
        <a:lstStyle/>
        <a:p>
          <a:endParaRPr lang="en-US"/>
        </a:p>
      </dgm:t>
    </dgm:pt>
    <dgm:pt modelId="{8DC867CA-D97F-4B60-9405-C9CF46082E2D}" type="sibTrans" cxnId="{286AE8EC-7ACF-4337-9915-FB0B96096B64}">
      <dgm:prSet/>
      <dgm:spPr/>
      <dgm:t>
        <a:bodyPr/>
        <a:lstStyle/>
        <a:p>
          <a:endParaRPr lang="en-US"/>
        </a:p>
      </dgm:t>
    </dgm:pt>
    <dgm:pt modelId="{9936A259-4CC7-42C3-A14D-6ABEA20FE0C2}">
      <dgm:prSet/>
      <dgm:spPr/>
      <dgm:t>
        <a:bodyPr/>
        <a:lstStyle/>
        <a:p>
          <a:r>
            <a:rPr lang="nl-BE"/>
            <a:t>‘Ik heb geen energie, geraak niet uit bed, ik ben een luie doos.’ </a:t>
          </a:r>
          <a:endParaRPr lang="en-US"/>
        </a:p>
      </dgm:t>
    </dgm:pt>
    <dgm:pt modelId="{6F64E3B9-724F-46BF-8FC1-0D73F74977B7}" type="parTrans" cxnId="{2A4F76A7-4247-41D3-98AC-41F6AAB4B95C}">
      <dgm:prSet/>
      <dgm:spPr/>
      <dgm:t>
        <a:bodyPr/>
        <a:lstStyle/>
        <a:p>
          <a:endParaRPr lang="en-US"/>
        </a:p>
      </dgm:t>
    </dgm:pt>
    <dgm:pt modelId="{C2C1E9DD-B0A8-4A93-A902-80E18E7DB733}" type="sibTrans" cxnId="{2A4F76A7-4247-41D3-98AC-41F6AAB4B95C}">
      <dgm:prSet/>
      <dgm:spPr/>
      <dgm:t>
        <a:bodyPr/>
        <a:lstStyle/>
        <a:p>
          <a:endParaRPr lang="en-US"/>
        </a:p>
      </dgm:t>
    </dgm:pt>
    <dgm:pt modelId="{013F7EB5-5A64-419B-B074-C186340F310A}">
      <dgm:prSet/>
      <dgm:spPr/>
      <dgm:t>
        <a:bodyPr/>
        <a:lstStyle/>
        <a:p>
          <a:r>
            <a:rPr lang="nl-BE" dirty="0">
              <a:solidFill>
                <a:schemeClr val="accent6">
                  <a:lumMod val="50000"/>
                </a:schemeClr>
              </a:solidFill>
            </a:rPr>
            <a:t>Persoonlijk nemen: </a:t>
          </a:r>
        </a:p>
        <a:p>
          <a:r>
            <a:rPr lang="nl-BE" dirty="0">
              <a:solidFill>
                <a:schemeClr val="accent6">
                  <a:lumMod val="50000"/>
                </a:schemeClr>
              </a:solidFill>
            </a:rPr>
            <a:t>wat er fout loopt zegt iets over onze waarde als persoon</a:t>
          </a:r>
          <a:endParaRPr lang="en-US" dirty="0">
            <a:solidFill>
              <a:schemeClr val="accent6">
                <a:lumMod val="50000"/>
              </a:schemeClr>
            </a:solidFill>
          </a:endParaRPr>
        </a:p>
      </dgm:t>
    </dgm:pt>
    <dgm:pt modelId="{1B1DC9A8-78A9-4566-9BFB-8333CE60D7BF}" type="parTrans" cxnId="{6D2CCBC1-8053-4F5D-AC2E-138CF8379F04}">
      <dgm:prSet/>
      <dgm:spPr/>
      <dgm:t>
        <a:bodyPr/>
        <a:lstStyle/>
        <a:p>
          <a:endParaRPr lang="en-US"/>
        </a:p>
      </dgm:t>
    </dgm:pt>
    <dgm:pt modelId="{FC18EE51-E350-4336-99DB-A2585ECBE024}" type="sibTrans" cxnId="{6D2CCBC1-8053-4F5D-AC2E-138CF8379F04}">
      <dgm:prSet/>
      <dgm:spPr/>
      <dgm:t>
        <a:bodyPr/>
        <a:lstStyle/>
        <a:p>
          <a:endParaRPr lang="en-US"/>
        </a:p>
      </dgm:t>
    </dgm:pt>
    <dgm:pt modelId="{33F283C1-9FA2-4B3B-B55E-5D98C71CF1CF}">
      <dgm:prSet/>
      <dgm:spPr/>
      <dgm:t>
        <a:bodyPr/>
        <a:lstStyle/>
        <a:p>
          <a:r>
            <a:rPr lang="nl-BE"/>
            <a:t>“Wat heb ik verkeerd gedaan?”  </a:t>
          </a:r>
          <a:endParaRPr lang="en-US"/>
        </a:p>
      </dgm:t>
    </dgm:pt>
    <dgm:pt modelId="{F830B9B9-5E9D-468C-A583-70EC52BCCCB7}" type="parTrans" cxnId="{2AEB8196-CE72-416B-A593-B8B04C65949B}">
      <dgm:prSet/>
      <dgm:spPr/>
      <dgm:t>
        <a:bodyPr/>
        <a:lstStyle/>
        <a:p>
          <a:endParaRPr lang="en-US"/>
        </a:p>
      </dgm:t>
    </dgm:pt>
    <dgm:pt modelId="{D95F235F-F8BA-497B-AE68-BA7FF531BAE8}" type="sibTrans" cxnId="{2AEB8196-CE72-416B-A593-B8B04C65949B}">
      <dgm:prSet/>
      <dgm:spPr/>
      <dgm:t>
        <a:bodyPr/>
        <a:lstStyle/>
        <a:p>
          <a:endParaRPr lang="en-US"/>
        </a:p>
      </dgm:t>
    </dgm:pt>
    <dgm:pt modelId="{2848AB03-5382-4C98-A44D-3A0E00B20097}">
      <dgm:prSet/>
      <dgm:spPr/>
      <dgm:t>
        <a:bodyPr/>
        <a:lstStyle/>
        <a:p>
          <a:r>
            <a:rPr lang="nl-BE"/>
            <a:t>How not to take things personally, Frederik Imbo, Tedtalk</a:t>
          </a:r>
          <a:endParaRPr lang="en-US"/>
        </a:p>
      </dgm:t>
    </dgm:pt>
    <dgm:pt modelId="{A0BC1506-9BB7-4D9D-83EF-5A423CC2D373}" type="parTrans" cxnId="{9E0BFA12-E908-4D30-A5FB-6D29244F8980}">
      <dgm:prSet/>
      <dgm:spPr/>
      <dgm:t>
        <a:bodyPr/>
        <a:lstStyle/>
        <a:p>
          <a:endParaRPr lang="en-US"/>
        </a:p>
      </dgm:t>
    </dgm:pt>
    <dgm:pt modelId="{BF6D9B0F-19CC-4634-B438-E690F735AC4F}" type="sibTrans" cxnId="{9E0BFA12-E908-4D30-A5FB-6D29244F8980}">
      <dgm:prSet/>
      <dgm:spPr/>
      <dgm:t>
        <a:bodyPr/>
        <a:lstStyle/>
        <a:p>
          <a:endParaRPr lang="en-US"/>
        </a:p>
      </dgm:t>
    </dgm:pt>
    <dgm:pt modelId="{EE448E12-31A7-4868-983B-3DFD92817968}">
      <dgm:prSet/>
      <dgm:spPr/>
      <dgm:t>
        <a:bodyPr/>
        <a:lstStyle/>
        <a:p>
          <a:r>
            <a:rPr lang="nl-BE" dirty="0">
              <a:solidFill>
                <a:schemeClr val="accent6">
                  <a:lumMod val="50000"/>
                </a:schemeClr>
              </a:solidFill>
            </a:rPr>
            <a:t>Gedachten lezen</a:t>
          </a:r>
          <a:endParaRPr lang="en-US" dirty="0">
            <a:solidFill>
              <a:schemeClr val="accent6">
                <a:lumMod val="50000"/>
              </a:schemeClr>
            </a:solidFill>
          </a:endParaRPr>
        </a:p>
      </dgm:t>
    </dgm:pt>
    <dgm:pt modelId="{C91FD5F5-CDF2-425B-98B0-0B30632327EA}" type="parTrans" cxnId="{36D0129E-A145-404C-80DA-274B48760EEB}">
      <dgm:prSet/>
      <dgm:spPr/>
      <dgm:t>
        <a:bodyPr/>
        <a:lstStyle/>
        <a:p>
          <a:endParaRPr lang="en-US"/>
        </a:p>
      </dgm:t>
    </dgm:pt>
    <dgm:pt modelId="{B54F6270-7A14-4378-82C1-D5C246846272}" type="sibTrans" cxnId="{36D0129E-A145-404C-80DA-274B48760EEB}">
      <dgm:prSet/>
      <dgm:spPr/>
      <dgm:t>
        <a:bodyPr/>
        <a:lstStyle/>
        <a:p>
          <a:endParaRPr lang="en-US"/>
        </a:p>
      </dgm:t>
    </dgm:pt>
    <dgm:pt modelId="{6E7310D8-FFD8-4F7B-BDC2-9CC4B31F6622}">
      <dgm:prSet/>
      <dgm:spPr/>
      <dgm:t>
        <a:bodyPr/>
        <a:lstStyle/>
        <a:p>
          <a:r>
            <a:rPr lang="nl-BE" dirty="0"/>
            <a:t>‘Ik denk dat ik weet wat de ander denkt.’</a:t>
          </a:r>
          <a:endParaRPr lang="en-US" dirty="0"/>
        </a:p>
      </dgm:t>
    </dgm:pt>
    <dgm:pt modelId="{01AAE136-4CB9-4016-BEFF-DDCFB3A09A2B}" type="parTrans" cxnId="{9D6AE868-9CC8-4EFE-8600-CD30247E6630}">
      <dgm:prSet/>
      <dgm:spPr/>
      <dgm:t>
        <a:bodyPr/>
        <a:lstStyle/>
        <a:p>
          <a:endParaRPr lang="en-US"/>
        </a:p>
      </dgm:t>
    </dgm:pt>
    <dgm:pt modelId="{1A6D44D8-AA70-4CE7-BA3A-3187FD05EBF3}" type="sibTrans" cxnId="{9D6AE868-9CC8-4EFE-8600-CD30247E6630}">
      <dgm:prSet/>
      <dgm:spPr/>
      <dgm:t>
        <a:bodyPr/>
        <a:lstStyle/>
        <a:p>
          <a:endParaRPr lang="en-US"/>
        </a:p>
      </dgm:t>
    </dgm:pt>
    <dgm:pt modelId="{F9366950-07AD-4A59-ABAB-D61E92784FB3}">
      <dgm:prSet/>
      <dgm:spPr/>
      <dgm:t>
        <a:bodyPr/>
        <a:lstStyle/>
        <a:p>
          <a:r>
            <a:rPr lang="nl-BE" dirty="0">
              <a:solidFill>
                <a:schemeClr val="accent6">
                  <a:lumMod val="50000"/>
                </a:schemeClr>
              </a:solidFill>
            </a:rPr>
            <a:t>Zwart- wit denken</a:t>
          </a:r>
          <a:endParaRPr lang="en-US" dirty="0">
            <a:solidFill>
              <a:schemeClr val="accent6">
                <a:lumMod val="50000"/>
              </a:schemeClr>
            </a:solidFill>
          </a:endParaRPr>
        </a:p>
      </dgm:t>
    </dgm:pt>
    <dgm:pt modelId="{6813E386-7DDB-48CA-9FD2-54B2D49F9074}" type="sibTrans" cxnId="{3164BC19-B5E4-408B-BA0C-EBED81504DB4}">
      <dgm:prSet/>
      <dgm:spPr/>
      <dgm:t>
        <a:bodyPr/>
        <a:lstStyle/>
        <a:p>
          <a:endParaRPr lang="en-US"/>
        </a:p>
      </dgm:t>
    </dgm:pt>
    <dgm:pt modelId="{0C4AD96F-AC68-4264-9609-848491A28D2E}" type="parTrans" cxnId="{3164BC19-B5E4-408B-BA0C-EBED81504DB4}">
      <dgm:prSet/>
      <dgm:spPr/>
      <dgm:t>
        <a:bodyPr/>
        <a:lstStyle/>
        <a:p>
          <a:endParaRPr lang="en-US"/>
        </a:p>
      </dgm:t>
    </dgm:pt>
    <dgm:pt modelId="{9714C549-AC00-4E34-97E3-0FF1D1DDE12C}" type="pres">
      <dgm:prSet presAssocID="{1D39335B-B9EB-45C3-8F30-503756F6B73F}" presName="Name0" presStyleCnt="0">
        <dgm:presLayoutVars>
          <dgm:dir/>
          <dgm:animLvl val="lvl"/>
          <dgm:resizeHandles val="exact"/>
        </dgm:presLayoutVars>
      </dgm:prSet>
      <dgm:spPr/>
      <dgm:t>
        <a:bodyPr/>
        <a:lstStyle/>
        <a:p>
          <a:endParaRPr lang="nl-NL"/>
        </a:p>
      </dgm:t>
    </dgm:pt>
    <dgm:pt modelId="{427346F3-5F8A-458D-980E-AEE4B1A4AA1F}" type="pres">
      <dgm:prSet presAssocID="{F9366950-07AD-4A59-ABAB-D61E92784FB3}" presName="linNode" presStyleCnt="0"/>
      <dgm:spPr/>
    </dgm:pt>
    <dgm:pt modelId="{4E2177C3-658F-4943-A45D-9CAA7609F672}" type="pres">
      <dgm:prSet presAssocID="{F9366950-07AD-4A59-ABAB-D61E92784FB3}" presName="parentText" presStyleLbl="node1" presStyleIdx="0" presStyleCnt="5" custLinFactNeighborX="-231">
        <dgm:presLayoutVars>
          <dgm:chMax val="1"/>
          <dgm:bulletEnabled val="1"/>
        </dgm:presLayoutVars>
      </dgm:prSet>
      <dgm:spPr/>
      <dgm:t>
        <a:bodyPr/>
        <a:lstStyle/>
        <a:p>
          <a:endParaRPr lang="nl-NL"/>
        </a:p>
      </dgm:t>
    </dgm:pt>
    <dgm:pt modelId="{60887D57-C3ED-4DBB-9F46-9D02BC0A554E}" type="pres">
      <dgm:prSet presAssocID="{F9366950-07AD-4A59-ABAB-D61E92784FB3}" presName="descendantText" presStyleLbl="alignAccFollowNode1" presStyleIdx="0" presStyleCnt="5">
        <dgm:presLayoutVars>
          <dgm:bulletEnabled val="1"/>
        </dgm:presLayoutVars>
      </dgm:prSet>
      <dgm:spPr/>
      <dgm:t>
        <a:bodyPr/>
        <a:lstStyle/>
        <a:p>
          <a:endParaRPr lang="nl-NL"/>
        </a:p>
      </dgm:t>
    </dgm:pt>
    <dgm:pt modelId="{9ABBEA9C-B770-480A-ACE5-3A31937CFFF3}" type="pres">
      <dgm:prSet presAssocID="{6813E386-7DDB-48CA-9FD2-54B2D49F9074}" presName="sp" presStyleCnt="0"/>
      <dgm:spPr/>
    </dgm:pt>
    <dgm:pt modelId="{081A87B8-67BB-44A0-8565-C277BD8B3E0C}" type="pres">
      <dgm:prSet presAssocID="{3C563DB0-83BC-4F1B-B899-B8F6895D61CA}" presName="linNode" presStyleCnt="0"/>
      <dgm:spPr/>
    </dgm:pt>
    <dgm:pt modelId="{1DB1656F-7827-4B0D-8C0D-CBC6AAF265B7}" type="pres">
      <dgm:prSet presAssocID="{3C563DB0-83BC-4F1B-B899-B8F6895D61CA}" presName="parentText" presStyleLbl="node1" presStyleIdx="1" presStyleCnt="5">
        <dgm:presLayoutVars>
          <dgm:chMax val="1"/>
          <dgm:bulletEnabled val="1"/>
        </dgm:presLayoutVars>
      </dgm:prSet>
      <dgm:spPr/>
      <dgm:t>
        <a:bodyPr/>
        <a:lstStyle/>
        <a:p>
          <a:endParaRPr lang="nl-NL"/>
        </a:p>
      </dgm:t>
    </dgm:pt>
    <dgm:pt modelId="{531C1A15-E242-429A-8FE6-B8AB1D293880}" type="pres">
      <dgm:prSet presAssocID="{3C563DB0-83BC-4F1B-B899-B8F6895D61CA}" presName="descendantText" presStyleLbl="alignAccFollowNode1" presStyleIdx="1" presStyleCnt="5">
        <dgm:presLayoutVars>
          <dgm:bulletEnabled val="1"/>
        </dgm:presLayoutVars>
      </dgm:prSet>
      <dgm:spPr/>
      <dgm:t>
        <a:bodyPr/>
        <a:lstStyle/>
        <a:p>
          <a:endParaRPr lang="nl-NL"/>
        </a:p>
      </dgm:t>
    </dgm:pt>
    <dgm:pt modelId="{3F22790E-4370-4686-842C-78CF8EEA98B4}" type="pres">
      <dgm:prSet presAssocID="{E70E8B1C-221C-49B4-891A-10012132B50A}" presName="sp" presStyleCnt="0"/>
      <dgm:spPr/>
    </dgm:pt>
    <dgm:pt modelId="{E1F38822-AD45-4AC7-BF3D-69C8D0B8EC10}" type="pres">
      <dgm:prSet presAssocID="{5FBE33B4-2597-4A48-9F25-10DB7554DBA1}" presName="linNode" presStyleCnt="0"/>
      <dgm:spPr/>
    </dgm:pt>
    <dgm:pt modelId="{CB8207E0-E6D3-4385-BCA7-F64E4FC1BE10}" type="pres">
      <dgm:prSet presAssocID="{5FBE33B4-2597-4A48-9F25-10DB7554DBA1}" presName="parentText" presStyleLbl="node1" presStyleIdx="2" presStyleCnt="5">
        <dgm:presLayoutVars>
          <dgm:chMax val="1"/>
          <dgm:bulletEnabled val="1"/>
        </dgm:presLayoutVars>
      </dgm:prSet>
      <dgm:spPr/>
      <dgm:t>
        <a:bodyPr/>
        <a:lstStyle/>
        <a:p>
          <a:endParaRPr lang="nl-NL"/>
        </a:p>
      </dgm:t>
    </dgm:pt>
    <dgm:pt modelId="{1F283593-3D0E-481B-9545-AB7643DE7606}" type="pres">
      <dgm:prSet presAssocID="{5FBE33B4-2597-4A48-9F25-10DB7554DBA1}" presName="descendantText" presStyleLbl="alignAccFollowNode1" presStyleIdx="2" presStyleCnt="5">
        <dgm:presLayoutVars>
          <dgm:bulletEnabled val="1"/>
        </dgm:presLayoutVars>
      </dgm:prSet>
      <dgm:spPr/>
      <dgm:t>
        <a:bodyPr/>
        <a:lstStyle/>
        <a:p>
          <a:endParaRPr lang="nl-NL"/>
        </a:p>
      </dgm:t>
    </dgm:pt>
    <dgm:pt modelId="{840BA4DD-0341-466B-ABA7-299930494594}" type="pres">
      <dgm:prSet presAssocID="{8DC867CA-D97F-4B60-9405-C9CF46082E2D}" presName="sp" presStyleCnt="0"/>
      <dgm:spPr/>
    </dgm:pt>
    <dgm:pt modelId="{2BED6996-EA27-4799-9ABF-92A12C92EB0C}" type="pres">
      <dgm:prSet presAssocID="{013F7EB5-5A64-419B-B074-C186340F310A}" presName="linNode" presStyleCnt="0"/>
      <dgm:spPr/>
    </dgm:pt>
    <dgm:pt modelId="{3A2826EC-8875-43A2-A8C7-FDD8C2A5B6D8}" type="pres">
      <dgm:prSet presAssocID="{013F7EB5-5A64-419B-B074-C186340F310A}" presName="parentText" presStyleLbl="node1" presStyleIdx="3" presStyleCnt="5">
        <dgm:presLayoutVars>
          <dgm:chMax val="1"/>
          <dgm:bulletEnabled val="1"/>
        </dgm:presLayoutVars>
      </dgm:prSet>
      <dgm:spPr/>
      <dgm:t>
        <a:bodyPr/>
        <a:lstStyle/>
        <a:p>
          <a:endParaRPr lang="nl-NL"/>
        </a:p>
      </dgm:t>
    </dgm:pt>
    <dgm:pt modelId="{5028CB8B-7AB0-4565-A51C-5BD8AF22E283}" type="pres">
      <dgm:prSet presAssocID="{013F7EB5-5A64-419B-B074-C186340F310A}" presName="descendantText" presStyleLbl="alignAccFollowNode1" presStyleIdx="3" presStyleCnt="5">
        <dgm:presLayoutVars>
          <dgm:bulletEnabled val="1"/>
        </dgm:presLayoutVars>
      </dgm:prSet>
      <dgm:spPr/>
      <dgm:t>
        <a:bodyPr/>
        <a:lstStyle/>
        <a:p>
          <a:endParaRPr lang="nl-NL"/>
        </a:p>
      </dgm:t>
    </dgm:pt>
    <dgm:pt modelId="{70F539C6-851C-4B0F-8F05-012A28D431AF}" type="pres">
      <dgm:prSet presAssocID="{FC18EE51-E350-4336-99DB-A2585ECBE024}" presName="sp" presStyleCnt="0"/>
      <dgm:spPr/>
    </dgm:pt>
    <dgm:pt modelId="{008768E7-A8AB-40F6-B348-2F183153E52F}" type="pres">
      <dgm:prSet presAssocID="{EE448E12-31A7-4868-983B-3DFD92817968}" presName="linNode" presStyleCnt="0"/>
      <dgm:spPr/>
    </dgm:pt>
    <dgm:pt modelId="{2EC428BC-F838-4107-A331-C20243EA9614}" type="pres">
      <dgm:prSet presAssocID="{EE448E12-31A7-4868-983B-3DFD92817968}" presName="parentText" presStyleLbl="node1" presStyleIdx="4" presStyleCnt="5">
        <dgm:presLayoutVars>
          <dgm:chMax val="1"/>
          <dgm:bulletEnabled val="1"/>
        </dgm:presLayoutVars>
      </dgm:prSet>
      <dgm:spPr/>
      <dgm:t>
        <a:bodyPr/>
        <a:lstStyle/>
        <a:p>
          <a:endParaRPr lang="nl-NL"/>
        </a:p>
      </dgm:t>
    </dgm:pt>
    <dgm:pt modelId="{A4FC29A8-C9E5-4665-A229-08D54C18DCBF}" type="pres">
      <dgm:prSet presAssocID="{EE448E12-31A7-4868-983B-3DFD92817968}" presName="descendantText" presStyleLbl="alignAccFollowNode1" presStyleIdx="4" presStyleCnt="5" custLinFactNeighborY="0">
        <dgm:presLayoutVars>
          <dgm:bulletEnabled val="1"/>
        </dgm:presLayoutVars>
      </dgm:prSet>
      <dgm:spPr/>
      <dgm:t>
        <a:bodyPr/>
        <a:lstStyle/>
        <a:p>
          <a:endParaRPr lang="nl-NL"/>
        </a:p>
      </dgm:t>
    </dgm:pt>
  </dgm:ptLst>
  <dgm:cxnLst>
    <dgm:cxn modelId="{36D0129E-A145-404C-80DA-274B48760EEB}" srcId="{1D39335B-B9EB-45C3-8F30-503756F6B73F}" destId="{EE448E12-31A7-4868-983B-3DFD92817968}" srcOrd="4" destOrd="0" parTransId="{C91FD5F5-CDF2-425B-98B0-0B30632327EA}" sibTransId="{B54F6270-7A14-4378-82C1-D5C246846272}"/>
    <dgm:cxn modelId="{16D90D93-29CE-43B7-9244-80B11B3ABE6D}" type="presOf" srcId="{1D39335B-B9EB-45C3-8F30-503756F6B73F}" destId="{9714C549-AC00-4E34-97E3-0FF1D1DDE12C}" srcOrd="0" destOrd="0" presId="urn:microsoft.com/office/officeart/2005/8/layout/vList5"/>
    <dgm:cxn modelId="{78AA8ECD-CB23-4006-A946-28C408C07511}" srcId="{3C563DB0-83BC-4F1B-B899-B8F6895D61CA}" destId="{D0DB8D12-87B6-40C1-84FB-7AB240F9DCC0}" srcOrd="2" destOrd="0" parTransId="{A6630E84-011D-43AD-B5A7-8F4D772743E3}" sibTransId="{A74D7B8A-6B40-4C26-A614-E7B3E6B54816}"/>
    <dgm:cxn modelId="{3341AD8C-3A6A-4E70-B5E5-A9A6C76079AE}" srcId="{F9366950-07AD-4A59-ABAB-D61E92784FB3}" destId="{A2337F2F-4C75-4B79-965B-FF3A409749C6}" srcOrd="1" destOrd="0" parTransId="{B19422E3-776B-495A-83B9-63F16D149E7B}" sibTransId="{5790016A-5446-4525-809B-9A8AF32A7E06}"/>
    <dgm:cxn modelId="{9E0BFA12-E908-4D30-A5FB-6D29244F8980}" srcId="{013F7EB5-5A64-419B-B074-C186340F310A}" destId="{2848AB03-5382-4C98-A44D-3A0E00B20097}" srcOrd="1" destOrd="0" parTransId="{A0BC1506-9BB7-4D9D-83EF-5A423CC2D373}" sibTransId="{BF6D9B0F-19CC-4634-B438-E690F735AC4F}"/>
    <dgm:cxn modelId="{1E8168E9-67BE-45DA-8914-09DD94A019DC}" srcId="{F9366950-07AD-4A59-ABAB-D61E92784FB3}" destId="{330FD59A-5D72-4C62-818B-29EBFECF0DC0}" srcOrd="0" destOrd="0" parTransId="{B359D786-1CF0-4972-BEA5-345334F90AA7}" sibTransId="{5ADD069C-6739-4505-A904-5C44AA2CF41F}"/>
    <dgm:cxn modelId="{EC353FD8-48C6-4AED-B076-49143ACABF0D}" type="presOf" srcId="{D0DB8D12-87B6-40C1-84FB-7AB240F9DCC0}" destId="{531C1A15-E242-429A-8FE6-B8AB1D293880}" srcOrd="0" destOrd="2" presId="urn:microsoft.com/office/officeart/2005/8/layout/vList5"/>
    <dgm:cxn modelId="{EA2C68E9-3A62-44D6-B902-5113F1DA9F2D}" type="presOf" srcId="{A2337F2F-4C75-4B79-965B-FF3A409749C6}" destId="{60887D57-C3ED-4DBB-9F46-9D02BC0A554E}" srcOrd="0" destOrd="1" presId="urn:microsoft.com/office/officeart/2005/8/layout/vList5"/>
    <dgm:cxn modelId="{A3A7C9EF-F050-46D1-B257-FCE8E74CA2C3}" type="presOf" srcId="{6E7310D8-FFD8-4F7B-BDC2-9CC4B31F6622}" destId="{A4FC29A8-C9E5-4665-A229-08D54C18DCBF}" srcOrd="0" destOrd="0" presId="urn:microsoft.com/office/officeart/2005/8/layout/vList5"/>
    <dgm:cxn modelId="{1B74900C-8906-4E26-8D92-03C06F093EB5}" type="presOf" srcId="{330FD59A-5D72-4C62-818B-29EBFECF0DC0}" destId="{60887D57-C3ED-4DBB-9F46-9D02BC0A554E}" srcOrd="0" destOrd="0" presId="urn:microsoft.com/office/officeart/2005/8/layout/vList5"/>
    <dgm:cxn modelId="{798AF2DE-63CF-40E4-BBAB-9DE45F8E8CC6}" type="presOf" srcId="{66976316-B38B-48CB-8A38-1EE7A238E0C6}" destId="{531C1A15-E242-429A-8FE6-B8AB1D293880}" srcOrd="0" destOrd="0" presId="urn:microsoft.com/office/officeart/2005/8/layout/vList5"/>
    <dgm:cxn modelId="{D25DF49B-7FFE-4F6A-8808-4D252776ACA6}" type="presOf" srcId="{33F283C1-9FA2-4B3B-B55E-5D98C71CF1CF}" destId="{5028CB8B-7AB0-4565-A51C-5BD8AF22E283}" srcOrd="0" destOrd="0" presId="urn:microsoft.com/office/officeart/2005/8/layout/vList5"/>
    <dgm:cxn modelId="{3164BC19-B5E4-408B-BA0C-EBED81504DB4}" srcId="{1D39335B-B9EB-45C3-8F30-503756F6B73F}" destId="{F9366950-07AD-4A59-ABAB-D61E92784FB3}" srcOrd="0" destOrd="0" parTransId="{0C4AD96F-AC68-4264-9609-848491A28D2E}" sibTransId="{6813E386-7DDB-48CA-9FD2-54B2D49F9074}"/>
    <dgm:cxn modelId="{2A4F76A7-4247-41D3-98AC-41F6AAB4B95C}" srcId="{5FBE33B4-2597-4A48-9F25-10DB7554DBA1}" destId="{9936A259-4CC7-42C3-A14D-6ABEA20FE0C2}" srcOrd="0" destOrd="0" parTransId="{6F64E3B9-724F-46BF-8FC1-0D73F74977B7}" sibTransId="{C2C1E9DD-B0A8-4A93-A902-80E18E7DB733}"/>
    <dgm:cxn modelId="{CA865AA2-4D78-42D9-B670-1BF1AC704597}" type="presOf" srcId="{EE448E12-31A7-4868-983B-3DFD92817968}" destId="{2EC428BC-F838-4107-A331-C20243EA9614}" srcOrd="0" destOrd="0" presId="urn:microsoft.com/office/officeart/2005/8/layout/vList5"/>
    <dgm:cxn modelId="{2AEB8196-CE72-416B-A593-B8B04C65949B}" srcId="{013F7EB5-5A64-419B-B074-C186340F310A}" destId="{33F283C1-9FA2-4B3B-B55E-5D98C71CF1CF}" srcOrd="0" destOrd="0" parTransId="{F830B9B9-5E9D-468C-A583-70EC52BCCCB7}" sibTransId="{D95F235F-F8BA-497B-AE68-BA7FF531BAE8}"/>
    <dgm:cxn modelId="{378B4042-BD88-45F0-B69D-223DCF680E20}" type="presOf" srcId="{5FBE33B4-2597-4A48-9F25-10DB7554DBA1}" destId="{CB8207E0-E6D3-4385-BCA7-F64E4FC1BE10}" srcOrd="0" destOrd="0" presId="urn:microsoft.com/office/officeart/2005/8/layout/vList5"/>
    <dgm:cxn modelId="{8E073F4D-DB0A-47EC-AC35-6919E7EBC7F7}" srcId="{3C563DB0-83BC-4F1B-B899-B8F6895D61CA}" destId="{66976316-B38B-48CB-8A38-1EE7A238E0C6}" srcOrd="0" destOrd="0" parTransId="{A796343C-C2E1-4638-B303-0097CABBB0CE}" sibTransId="{867C3939-603F-4BD5-8627-2B5B98FFD4AF}"/>
    <dgm:cxn modelId="{6D2CCBC1-8053-4F5D-AC2E-138CF8379F04}" srcId="{1D39335B-B9EB-45C3-8F30-503756F6B73F}" destId="{013F7EB5-5A64-419B-B074-C186340F310A}" srcOrd="3" destOrd="0" parTransId="{1B1DC9A8-78A9-4566-9BFB-8333CE60D7BF}" sibTransId="{FC18EE51-E350-4336-99DB-A2585ECBE024}"/>
    <dgm:cxn modelId="{BE64B908-0971-4EAD-8A68-27EA7B55668C}" type="presOf" srcId="{9936A259-4CC7-42C3-A14D-6ABEA20FE0C2}" destId="{1F283593-3D0E-481B-9545-AB7643DE7606}" srcOrd="0" destOrd="0" presId="urn:microsoft.com/office/officeart/2005/8/layout/vList5"/>
    <dgm:cxn modelId="{D9B6E735-3830-47B9-B99C-0EC8B4DAC701}" type="presOf" srcId="{F9366950-07AD-4A59-ABAB-D61E92784FB3}" destId="{4E2177C3-658F-4943-A45D-9CAA7609F672}" srcOrd="0" destOrd="0" presId="urn:microsoft.com/office/officeart/2005/8/layout/vList5"/>
    <dgm:cxn modelId="{82B561D8-CF7A-4B41-B0F2-F4395204355A}" type="presOf" srcId="{3C563DB0-83BC-4F1B-B899-B8F6895D61CA}" destId="{1DB1656F-7827-4B0D-8C0D-CBC6AAF265B7}" srcOrd="0" destOrd="0" presId="urn:microsoft.com/office/officeart/2005/8/layout/vList5"/>
    <dgm:cxn modelId="{9C31B995-276F-4DCD-BD6A-A77E3412494E}" type="presOf" srcId="{013F7EB5-5A64-419B-B074-C186340F310A}" destId="{3A2826EC-8875-43A2-A8C7-FDD8C2A5B6D8}" srcOrd="0" destOrd="0" presId="urn:microsoft.com/office/officeart/2005/8/layout/vList5"/>
    <dgm:cxn modelId="{0FEE6BFD-B310-4FFC-A7EF-D20618396353}" type="presOf" srcId="{A24760A6-0F1C-4D56-A98E-4FF60DD87748}" destId="{531C1A15-E242-429A-8FE6-B8AB1D293880}" srcOrd="0" destOrd="1" presId="urn:microsoft.com/office/officeart/2005/8/layout/vList5"/>
    <dgm:cxn modelId="{9D6AE868-9CC8-4EFE-8600-CD30247E6630}" srcId="{EE448E12-31A7-4868-983B-3DFD92817968}" destId="{6E7310D8-FFD8-4F7B-BDC2-9CC4B31F6622}" srcOrd="0" destOrd="0" parTransId="{01AAE136-4CB9-4016-BEFF-DDCFB3A09A2B}" sibTransId="{1A6D44D8-AA70-4CE7-BA3A-3187FD05EBF3}"/>
    <dgm:cxn modelId="{5300F102-30CF-4FE8-8A6A-2F4FB503DC68}" type="presOf" srcId="{2848AB03-5382-4C98-A44D-3A0E00B20097}" destId="{5028CB8B-7AB0-4565-A51C-5BD8AF22E283}" srcOrd="0" destOrd="1" presId="urn:microsoft.com/office/officeart/2005/8/layout/vList5"/>
    <dgm:cxn modelId="{871D4D31-AC77-4047-9F8D-FE086EBDE18F}" srcId="{1D39335B-B9EB-45C3-8F30-503756F6B73F}" destId="{3C563DB0-83BC-4F1B-B899-B8F6895D61CA}" srcOrd="1" destOrd="0" parTransId="{E83CBE52-C453-4ADD-B1E8-28E6A6C38BE5}" sibTransId="{E70E8B1C-221C-49B4-891A-10012132B50A}"/>
    <dgm:cxn modelId="{1E566030-34D7-47B1-8959-DF1692CAA47C}" srcId="{3C563DB0-83BC-4F1B-B899-B8F6895D61CA}" destId="{A24760A6-0F1C-4D56-A98E-4FF60DD87748}" srcOrd="1" destOrd="0" parTransId="{930FFDCF-0B23-4BDD-97FE-CB7900EC7EA5}" sibTransId="{966F4627-5A40-4C58-8D0F-BB17F4119F0E}"/>
    <dgm:cxn modelId="{286AE8EC-7ACF-4337-9915-FB0B96096B64}" srcId="{1D39335B-B9EB-45C3-8F30-503756F6B73F}" destId="{5FBE33B4-2597-4A48-9F25-10DB7554DBA1}" srcOrd="2" destOrd="0" parTransId="{E2FFA1C1-744D-4425-AE3F-90F97758670A}" sibTransId="{8DC867CA-D97F-4B60-9405-C9CF46082E2D}"/>
    <dgm:cxn modelId="{FCB21EF7-E8EB-4EC5-8B82-5D71A4191A70}" type="presParOf" srcId="{9714C549-AC00-4E34-97E3-0FF1D1DDE12C}" destId="{427346F3-5F8A-458D-980E-AEE4B1A4AA1F}" srcOrd="0" destOrd="0" presId="urn:microsoft.com/office/officeart/2005/8/layout/vList5"/>
    <dgm:cxn modelId="{745C5260-D997-47E4-86BA-9EFA81C83CBD}" type="presParOf" srcId="{427346F3-5F8A-458D-980E-AEE4B1A4AA1F}" destId="{4E2177C3-658F-4943-A45D-9CAA7609F672}" srcOrd="0" destOrd="0" presId="urn:microsoft.com/office/officeart/2005/8/layout/vList5"/>
    <dgm:cxn modelId="{F0517A77-A566-4B59-BEC2-0AA9F50D880C}" type="presParOf" srcId="{427346F3-5F8A-458D-980E-AEE4B1A4AA1F}" destId="{60887D57-C3ED-4DBB-9F46-9D02BC0A554E}" srcOrd="1" destOrd="0" presId="urn:microsoft.com/office/officeart/2005/8/layout/vList5"/>
    <dgm:cxn modelId="{1A93B485-F516-49A1-9464-D7DFF1E0DC03}" type="presParOf" srcId="{9714C549-AC00-4E34-97E3-0FF1D1DDE12C}" destId="{9ABBEA9C-B770-480A-ACE5-3A31937CFFF3}" srcOrd="1" destOrd="0" presId="urn:microsoft.com/office/officeart/2005/8/layout/vList5"/>
    <dgm:cxn modelId="{47A3F907-4465-4F33-84D6-2EDDC8673A16}" type="presParOf" srcId="{9714C549-AC00-4E34-97E3-0FF1D1DDE12C}" destId="{081A87B8-67BB-44A0-8565-C277BD8B3E0C}" srcOrd="2" destOrd="0" presId="urn:microsoft.com/office/officeart/2005/8/layout/vList5"/>
    <dgm:cxn modelId="{42C5F8B7-7322-4F8E-839D-4662DD51D6A8}" type="presParOf" srcId="{081A87B8-67BB-44A0-8565-C277BD8B3E0C}" destId="{1DB1656F-7827-4B0D-8C0D-CBC6AAF265B7}" srcOrd="0" destOrd="0" presId="urn:microsoft.com/office/officeart/2005/8/layout/vList5"/>
    <dgm:cxn modelId="{AB0971A5-9294-4A57-9E8C-4C65CB317938}" type="presParOf" srcId="{081A87B8-67BB-44A0-8565-C277BD8B3E0C}" destId="{531C1A15-E242-429A-8FE6-B8AB1D293880}" srcOrd="1" destOrd="0" presId="urn:microsoft.com/office/officeart/2005/8/layout/vList5"/>
    <dgm:cxn modelId="{E9B41C09-4E2C-4CEA-991E-A394777432C7}" type="presParOf" srcId="{9714C549-AC00-4E34-97E3-0FF1D1DDE12C}" destId="{3F22790E-4370-4686-842C-78CF8EEA98B4}" srcOrd="3" destOrd="0" presId="urn:microsoft.com/office/officeart/2005/8/layout/vList5"/>
    <dgm:cxn modelId="{1DCFDA85-1710-4471-8E00-4DF0BC18C27F}" type="presParOf" srcId="{9714C549-AC00-4E34-97E3-0FF1D1DDE12C}" destId="{E1F38822-AD45-4AC7-BF3D-69C8D0B8EC10}" srcOrd="4" destOrd="0" presId="urn:microsoft.com/office/officeart/2005/8/layout/vList5"/>
    <dgm:cxn modelId="{E1AA3C19-EA75-4083-83B3-7DECE0614853}" type="presParOf" srcId="{E1F38822-AD45-4AC7-BF3D-69C8D0B8EC10}" destId="{CB8207E0-E6D3-4385-BCA7-F64E4FC1BE10}" srcOrd="0" destOrd="0" presId="urn:microsoft.com/office/officeart/2005/8/layout/vList5"/>
    <dgm:cxn modelId="{A1540035-489A-4570-A54D-2C075D1F2082}" type="presParOf" srcId="{E1F38822-AD45-4AC7-BF3D-69C8D0B8EC10}" destId="{1F283593-3D0E-481B-9545-AB7643DE7606}" srcOrd="1" destOrd="0" presId="urn:microsoft.com/office/officeart/2005/8/layout/vList5"/>
    <dgm:cxn modelId="{6EEEBB78-64A5-48A9-85FE-BEA99EE72F64}" type="presParOf" srcId="{9714C549-AC00-4E34-97E3-0FF1D1DDE12C}" destId="{840BA4DD-0341-466B-ABA7-299930494594}" srcOrd="5" destOrd="0" presId="urn:microsoft.com/office/officeart/2005/8/layout/vList5"/>
    <dgm:cxn modelId="{1B4F2F94-95DD-49CA-8FB7-414EC5BF4FAA}" type="presParOf" srcId="{9714C549-AC00-4E34-97E3-0FF1D1DDE12C}" destId="{2BED6996-EA27-4799-9ABF-92A12C92EB0C}" srcOrd="6" destOrd="0" presId="urn:microsoft.com/office/officeart/2005/8/layout/vList5"/>
    <dgm:cxn modelId="{BBDE6177-4B07-445E-8E86-9BC9C6972E31}" type="presParOf" srcId="{2BED6996-EA27-4799-9ABF-92A12C92EB0C}" destId="{3A2826EC-8875-43A2-A8C7-FDD8C2A5B6D8}" srcOrd="0" destOrd="0" presId="urn:microsoft.com/office/officeart/2005/8/layout/vList5"/>
    <dgm:cxn modelId="{193BD95F-4756-439D-85FF-9A351375AE70}" type="presParOf" srcId="{2BED6996-EA27-4799-9ABF-92A12C92EB0C}" destId="{5028CB8B-7AB0-4565-A51C-5BD8AF22E283}" srcOrd="1" destOrd="0" presId="urn:microsoft.com/office/officeart/2005/8/layout/vList5"/>
    <dgm:cxn modelId="{31F2A445-E869-410B-AAE9-9B9C86E519D4}" type="presParOf" srcId="{9714C549-AC00-4E34-97E3-0FF1D1DDE12C}" destId="{70F539C6-851C-4B0F-8F05-012A28D431AF}" srcOrd="7" destOrd="0" presId="urn:microsoft.com/office/officeart/2005/8/layout/vList5"/>
    <dgm:cxn modelId="{86284D8E-3E4E-4988-9374-B31B9336A0EA}" type="presParOf" srcId="{9714C549-AC00-4E34-97E3-0FF1D1DDE12C}" destId="{008768E7-A8AB-40F6-B348-2F183153E52F}" srcOrd="8" destOrd="0" presId="urn:microsoft.com/office/officeart/2005/8/layout/vList5"/>
    <dgm:cxn modelId="{7550CD97-CC41-4CB4-87A1-BD522B7385D7}" type="presParOf" srcId="{008768E7-A8AB-40F6-B348-2F183153E52F}" destId="{2EC428BC-F838-4107-A331-C20243EA9614}" srcOrd="0" destOrd="0" presId="urn:microsoft.com/office/officeart/2005/8/layout/vList5"/>
    <dgm:cxn modelId="{E358E27A-AE9A-4347-8632-4DFA40A8412D}" type="presParOf" srcId="{008768E7-A8AB-40F6-B348-2F183153E52F}" destId="{A4FC29A8-C9E5-4665-A229-08D54C18DCBF}"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B55F3A7-FE8A-4663-90C9-4D820BC69CDC}" type="doc">
      <dgm:prSet loTypeId="urn:microsoft.com/office/officeart/2005/8/layout/hierarchy5" loCatId="hierarchy" qsTypeId="urn:microsoft.com/office/officeart/2005/8/quickstyle/simple1" qsCatId="simple" csTypeId="urn:microsoft.com/office/officeart/2005/8/colors/accent1_2" csCatId="accent1" phldr="1"/>
      <dgm:spPr/>
      <dgm:t>
        <a:bodyPr/>
        <a:lstStyle/>
        <a:p>
          <a:endParaRPr lang="en-US"/>
        </a:p>
      </dgm:t>
    </dgm:pt>
    <dgm:pt modelId="{D9D2D48B-A484-48C7-9F79-20444A2E012D}">
      <dgm:prSet/>
      <dgm:spPr>
        <a:solidFill>
          <a:schemeClr val="accent5"/>
        </a:solidFill>
      </dgm:spPr>
      <dgm:t>
        <a:bodyPr/>
        <a:lstStyle/>
        <a:p>
          <a:r>
            <a:rPr lang="en-US" dirty="0" err="1">
              <a:solidFill>
                <a:schemeClr val="accent6">
                  <a:lumMod val="50000"/>
                </a:schemeClr>
              </a:solidFill>
            </a:rPr>
            <a:t>Aandacht</a:t>
          </a:r>
          <a:endParaRPr lang="en-US" dirty="0">
            <a:solidFill>
              <a:schemeClr val="accent6">
                <a:lumMod val="50000"/>
              </a:schemeClr>
            </a:solidFill>
          </a:endParaRPr>
        </a:p>
      </dgm:t>
    </dgm:pt>
    <dgm:pt modelId="{CC8CD557-FD15-4221-BBBA-7B6F6D8C11F4}" type="parTrans" cxnId="{E5D571FB-0336-40F3-8049-9EA1AAA9983F}">
      <dgm:prSet/>
      <dgm:spPr/>
      <dgm:t>
        <a:bodyPr/>
        <a:lstStyle/>
        <a:p>
          <a:endParaRPr lang="en-US"/>
        </a:p>
      </dgm:t>
    </dgm:pt>
    <dgm:pt modelId="{C8AFF4E6-8FD9-4504-AD20-D5DAE7900292}" type="sibTrans" cxnId="{E5D571FB-0336-40F3-8049-9EA1AAA9983F}">
      <dgm:prSet/>
      <dgm:spPr/>
      <dgm:t>
        <a:bodyPr/>
        <a:lstStyle/>
        <a:p>
          <a:endParaRPr lang="en-US"/>
        </a:p>
      </dgm:t>
    </dgm:pt>
    <dgm:pt modelId="{73F389BF-24A0-40E1-8582-9FA582906C44}">
      <dgm:prSet/>
      <dgm:spPr>
        <a:solidFill>
          <a:schemeClr val="accent5"/>
        </a:solidFill>
      </dgm:spPr>
      <dgm:t>
        <a:bodyPr/>
        <a:lstStyle/>
        <a:p>
          <a:r>
            <a:rPr lang="en-US" dirty="0" err="1" smtClean="0">
              <a:solidFill>
                <a:schemeClr val="accent6">
                  <a:lumMod val="50000"/>
                </a:schemeClr>
              </a:solidFill>
            </a:rPr>
            <a:t>Filtert</a:t>
          </a:r>
          <a:r>
            <a:rPr lang="en-US" dirty="0" smtClean="0">
              <a:solidFill>
                <a:schemeClr val="accent6">
                  <a:lumMod val="50000"/>
                </a:schemeClr>
              </a:solidFill>
            </a:rPr>
            <a:t> </a:t>
          </a:r>
          <a:r>
            <a:rPr lang="en-US" dirty="0" err="1" smtClean="0">
              <a:solidFill>
                <a:schemeClr val="accent6">
                  <a:lumMod val="50000"/>
                </a:schemeClr>
              </a:solidFill>
            </a:rPr>
            <a:t>overvloedige</a:t>
          </a:r>
          <a:r>
            <a:rPr lang="en-US" dirty="0" smtClean="0">
              <a:solidFill>
                <a:schemeClr val="accent6">
                  <a:lumMod val="50000"/>
                </a:schemeClr>
              </a:solidFill>
            </a:rPr>
            <a:t> </a:t>
          </a:r>
          <a:r>
            <a:rPr lang="en-US" dirty="0" err="1" smtClean="0">
              <a:solidFill>
                <a:schemeClr val="accent6">
                  <a:lumMod val="50000"/>
                </a:schemeClr>
              </a:solidFill>
            </a:rPr>
            <a:t>zintuiglijke</a:t>
          </a:r>
          <a:r>
            <a:rPr lang="en-US" dirty="0" smtClean="0">
              <a:solidFill>
                <a:schemeClr val="accent6">
                  <a:lumMod val="50000"/>
                </a:schemeClr>
              </a:solidFill>
            </a:rPr>
            <a:t> info </a:t>
          </a:r>
          <a:endParaRPr lang="en-US" dirty="0">
            <a:solidFill>
              <a:schemeClr val="accent6">
                <a:lumMod val="50000"/>
              </a:schemeClr>
            </a:solidFill>
          </a:endParaRPr>
        </a:p>
      </dgm:t>
    </dgm:pt>
    <dgm:pt modelId="{753FF258-9025-4E25-87AB-C032BD5B25EA}" type="parTrans" cxnId="{DA775AA7-558C-4E14-A36E-470324D54AC1}">
      <dgm:prSet/>
      <dgm:spPr/>
      <dgm:t>
        <a:bodyPr/>
        <a:lstStyle/>
        <a:p>
          <a:endParaRPr lang="en-US"/>
        </a:p>
      </dgm:t>
    </dgm:pt>
    <dgm:pt modelId="{8A8D4CB2-1AFD-4BF2-91C1-33D1C2413D2E}" type="sibTrans" cxnId="{DA775AA7-558C-4E14-A36E-470324D54AC1}">
      <dgm:prSet/>
      <dgm:spPr/>
      <dgm:t>
        <a:bodyPr/>
        <a:lstStyle/>
        <a:p>
          <a:endParaRPr lang="en-US"/>
        </a:p>
      </dgm:t>
    </dgm:pt>
    <dgm:pt modelId="{291288FA-03F3-4B13-96E6-66D42848C9E7}">
      <dgm:prSet/>
      <dgm:spPr>
        <a:solidFill>
          <a:schemeClr val="accent5"/>
        </a:solidFill>
      </dgm:spPr>
      <dgm:t>
        <a:bodyPr/>
        <a:lstStyle/>
        <a:p>
          <a:r>
            <a:rPr lang="nl-BE" dirty="0">
              <a:solidFill>
                <a:schemeClr val="accent6">
                  <a:lumMod val="50000"/>
                </a:schemeClr>
              </a:solidFill>
            </a:rPr>
            <a:t>o.b.v. bedreiging, nieuws, doelen of verlangens</a:t>
          </a:r>
        </a:p>
      </dgm:t>
    </dgm:pt>
    <dgm:pt modelId="{4AE1A31F-6556-4F49-B8DC-37DF2D8C90A9}" type="parTrans" cxnId="{F1ADD280-2159-4F08-870F-0A0B757B1EEB}">
      <dgm:prSet/>
      <dgm:spPr/>
      <dgm:t>
        <a:bodyPr/>
        <a:lstStyle/>
        <a:p>
          <a:endParaRPr lang="en-US"/>
        </a:p>
      </dgm:t>
    </dgm:pt>
    <dgm:pt modelId="{D3C65586-8854-4B9A-B74E-293033BFF4D8}" type="sibTrans" cxnId="{F1ADD280-2159-4F08-870F-0A0B757B1EEB}">
      <dgm:prSet/>
      <dgm:spPr/>
      <dgm:t>
        <a:bodyPr/>
        <a:lstStyle/>
        <a:p>
          <a:endParaRPr lang="en-US"/>
        </a:p>
      </dgm:t>
    </dgm:pt>
    <dgm:pt modelId="{71690AD2-C0B1-4E5F-BFDC-51DDC51FC419}">
      <dgm:prSet/>
      <dgm:spPr>
        <a:solidFill>
          <a:schemeClr val="accent5"/>
        </a:solidFill>
      </dgm:spPr>
      <dgm:t>
        <a:bodyPr/>
        <a:lstStyle/>
        <a:p>
          <a:r>
            <a:rPr lang="nl-BE" dirty="0">
              <a:solidFill>
                <a:schemeClr val="accent6">
                  <a:lumMod val="50000"/>
                </a:schemeClr>
              </a:solidFill>
            </a:rPr>
            <a:t>Selecteert relevante informatie </a:t>
          </a:r>
          <a:endParaRPr lang="en-US" dirty="0">
            <a:solidFill>
              <a:schemeClr val="accent6">
                <a:lumMod val="50000"/>
              </a:schemeClr>
            </a:solidFill>
          </a:endParaRPr>
        </a:p>
      </dgm:t>
    </dgm:pt>
    <dgm:pt modelId="{5B5D9A47-858F-4D75-B426-4C1EA51ABCDA}" type="parTrans" cxnId="{CCA71454-B415-4D9F-B735-C0FEBFEC6521}">
      <dgm:prSet/>
      <dgm:spPr/>
      <dgm:t>
        <a:bodyPr/>
        <a:lstStyle/>
        <a:p>
          <a:endParaRPr lang="en-US"/>
        </a:p>
      </dgm:t>
    </dgm:pt>
    <dgm:pt modelId="{345D8C14-D975-41F7-A99C-007B4C838B32}" type="sibTrans" cxnId="{CCA71454-B415-4D9F-B735-C0FEBFEC6521}">
      <dgm:prSet/>
      <dgm:spPr/>
      <dgm:t>
        <a:bodyPr/>
        <a:lstStyle/>
        <a:p>
          <a:endParaRPr lang="en-US"/>
        </a:p>
      </dgm:t>
    </dgm:pt>
    <dgm:pt modelId="{3C423F5E-7C56-4CD7-A13D-288F86EC4450}">
      <dgm:prSet/>
      <dgm:spPr>
        <a:solidFill>
          <a:schemeClr val="accent5"/>
        </a:solidFill>
      </dgm:spPr>
      <dgm:t>
        <a:bodyPr/>
        <a:lstStyle/>
        <a:p>
          <a:r>
            <a:rPr lang="nl-BE" dirty="0" smtClean="0">
              <a:solidFill>
                <a:schemeClr val="accent6">
                  <a:lumMod val="50000"/>
                </a:schemeClr>
              </a:solidFill>
            </a:rPr>
            <a:t>niet </a:t>
          </a:r>
          <a:r>
            <a:rPr lang="nl-BE" dirty="0">
              <a:solidFill>
                <a:schemeClr val="accent6">
                  <a:lumMod val="50000"/>
                </a:schemeClr>
              </a:solidFill>
            </a:rPr>
            <a:t>heel de tijd bewust van alles wat je ziet, hoort, voelt, ruikt, positie van je gewrichten, aanraking, …</a:t>
          </a:r>
          <a:endParaRPr lang="en-US" dirty="0">
            <a:solidFill>
              <a:schemeClr val="accent6">
                <a:lumMod val="50000"/>
              </a:schemeClr>
            </a:solidFill>
          </a:endParaRPr>
        </a:p>
      </dgm:t>
    </dgm:pt>
    <dgm:pt modelId="{948F215C-8471-40D5-9F0F-A92E4E3F9E80}" type="parTrans" cxnId="{90844FDE-E164-442D-AADB-A430F8A09128}">
      <dgm:prSet/>
      <dgm:spPr/>
      <dgm:t>
        <a:bodyPr/>
        <a:lstStyle/>
        <a:p>
          <a:endParaRPr lang="en-US"/>
        </a:p>
      </dgm:t>
    </dgm:pt>
    <dgm:pt modelId="{470F1474-03D1-412C-B692-5EB7CB3AE01C}" type="sibTrans" cxnId="{90844FDE-E164-442D-AADB-A430F8A09128}">
      <dgm:prSet/>
      <dgm:spPr/>
      <dgm:t>
        <a:bodyPr/>
        <a:lstStyle/>
        <a:p>
          <a:endParaRPr lang="en-US"/>
        </a:p>
      </dgm:t>
    </dgm:pt>
    <dgm:pt modelId="{E24FC8CE-7010-4915-8690-19916D79C356}">
      <dgm:prSet/>
      <dgm:spPr>
        <a:solidFill>
          <a:schemeClr val="accent5"/>
        </a:solidFill>
      </dgm:spPr>
      <dgm:t>
        <a:bodyPr/>
        <a:lstStyle/>
        <a:p>
          <a:r>
            <a:rPr lang="nl-BE" dirty="0">
              <a:solidFill>
                <a:schemeClr val="accent6">
                  <a:lumMod val="50000"/>
                </a:schemeClr>
              </a:solidFill>
            </a:rPr>
            <a:t>Niet tegelijk een steentje in je schoen voelen en opmerken dat je gestoken bent door een bij.</a:t>
          </a:r>
          <a:endParaRPr lang="en-US" dirty="0">
            <a:solidFill>
              <a:schemeClr val="accent6">
                <a:lumMod val="50000"/>
              </a:schemeClr>
            </a:solidFill>
          </a:endParaRPr>
        </a:p>
      </dgm:t>
    </dgm:pt>
    <dgm:pt modelId="{E07E0E4D-A6FA-41AE-A62E-BF79C3C4DCB2}" type="parTrans" cxnId="{B418DC05-38E2-4F6E-922F-76A2DBB03210}">
      <dgm:prSet/>
      <dgm:spPr/>
      <dgm:t>
        <a:bodyPr/>
        <a:lstStyle/>
        <a:p>
          <a:endParaRPr lang="en-US"/>
        </a:p>
      </dgm:t>
    </dgm:pt>
    <dgm:pt modelId="{925E726C-A137-48FB-AD1C-5E158C71EB0F}" type="sibTrans" cxnId="{B418DC05-38E2-4F6E-922F-76A2DBB03210}">
      <dgm:prSet/>
      <dgm:spPr/>
      <dgm:t>
        <a:bodyPr/>
        <a:lstStyle/>
        <a:p>
          <a:endParaRPr lang="en-US"/>
        </a:p>
      </dgm:t>
    </dgm:pt>
    <dgm:pt modelId="{F4BF674F-363A-4B2A-93C6-B7C30A77D8F5}">
      <dgm:prSet/>
      <dgm:spPr>
        <a:solidFill>
          <a:schemeClr val="accent5"/>
        </a:solidFill>
      </dgm:spPr>
      <dgm:t>
        <a:bodyPr/>
        <a:lstStyle/>
        <a:p>
          <a:r>
            <a:rPr lang="en-US" dirty="0" err="1" smtClean="0">
              <a:solidFill>
                <a:schemeClr val="accent6">
                  <a:lumMod val="50000"/>
                </a:schemeClr>
              </a:solidFill>
            </a:rPr>
            <a:t>Winnen</a:t>
          </a:r>
          <a:r>
            <a:rPr lang="en-US" dirty="0" smtClean="0">
              <a:solidFill>
                <a:schemeClr val="accent6">
                  <a:lumMod val="50000"/>
                </a:schemeClr>
              </a:solidFill>
            </a:rPr>
            <a:t> in het </a:t>
          </a:r>
          <a:r>
            <a:rPr lang="en-US" dirty="0" err="1" smtClean="0">
              <a:solidFill>
                <a:schemeClr val="accent6">
                  <a:lumMod val="50000"/>
                </a:schemeClr>
              </a:solidFill>
            </a:rPr>
            <a:t>wielrennen</a:t>
          </a:r>
          <a:r>
            <a:rPr lang="en-US" dirty="0" smtClean="0">
              <a:solidFill>
                <a:schemeClr val="accent6">
                  <a:lumMod val="50000"/>
                </a:schemeClr>
              </a:solidFill>
            </a:rPr>
            <a:t> versus </a:t>
          </a:r>
        </a:p>
        <a:p>
          <a:r>
            <a:rPr lang="en-US" dirty="0" err="1" smtClean="0">
              <a:solidFill>
                <a:schemeClr val="accent6">
                  <a:lumMod val="50000"/>
                </a:schemeClr>
              </a:solidFill>
            </a:rPr>
            <a:t>gele</a:t>
          </a:r>
          <a:r>
            <a:rPr lang="en-US" dirty="0" smtClean="0">
              <a:solidFill>
                <a:schemeClr val="accent6">
                  <a:lumMod val="50000"/>
                </a:schemeClr>
              </a:solidFill>
            </a:rPr>
            <a:t> </a:t>
          </a:r>
          <a:r>
            <a:rPr lang="en-US" dirty="0" err="1" smtClean="0">
              <a:solidFill>
                <a:schemeClr val="accent6">
                  <a:lumMod val="50000"/>
                </a:schemeClr>
              </a:solidFill>
            </a:rPr>
            <a:t>kaart</a:t>
          </a:r>
          <a:r>
            <a:rPr lang="en-US" dirty="0" smtClean="0">
              <a:solidFill>
                <a:schemeClr val="accent6">
                  <a:lumMod val="50000"/>
                </a:schemeClr>
              </a:solidFill>
            </a:rPr>
            <a:t> </a:t>
          </a:r>
          <a:r>
            <a:rPr lang="en-US" dirty="0" err="1" smtClean="0">
              <a:solidFill>
                <a:schemeClr val="accent6">
                  <a:lumMod val="50000"/>
                </a:schemeClr>
              </a:solidFill>
            </a:rPr>
            <a:t>afdwingen</a:t>
          </a:r>
          <a:r>
            <a:rPr lang="en-US" dirty="0" smtClean="0">
              <a:solidFill>
                <a:schemeClr val="accent6">
                  <a:lumMod val="50000"/>
                </a:schemeClr>
              </a:solidFill>
            </a:rPr>
            <a:t> in het </a:t>
          </a:r>
          <a:r>
            <a:rPr lang="en-US" dirty="0" err="1" smtClean="0">
              <a:solidFill>
                <a:schemeClr val="accent6">
                  <a:lumMod val="50000"/>
                </a:schemeClr>
              </a:solidFill>
            </a:rPr>
            <a:t>voetbal</a:t>
          </a:r>
          <a:r>
            <a:rPr lang="en-US" dirty="0" smtClean="0">
              <a:solidFill>
                <a:schemeClr val="accent6">
                  <a:lumMod val="50000"/>
                </a:schemeClr>
              </a:solidFill>
            </a:rPr>
            <a:t>!</a:t>
          </a:r>
          <a:endParaRPr lang="en-US" dirty="0">
            <a:solidFill>
              <a:schemeClr val="accent6">
                <a:lumMod val="50000"/>
              </a:schemeClr>
            </a:solidFill>
          </a:endParaRPr>
        </a:p>
      </dgm:t>
    </dgm:pt>
    <dgm:pt modelId="{27BB4690-BE37-4E9A-939B-897A82163349}" type="parTrans" cxnId="{FA005D04-4A0D-4F10-9C90-50459DD692CF}">
      <dgm:prSet/>
      <dgm:spPr/>
      <dgm:t>
        <a:bodyPr/>
        <a:lstStyle/>
        <a:p>
          <a:endParaRPr lang="en-US"/>
        </a:p>
      </dgm:t>
    </dgm:pt>
    <dgm:pt modelId="{E07E68CD-C856-4270-A346-C50DB22C42AC}" type="sibTrans" cxnId="{FA005D04-4A0D-4F10-9C90-50459DD692CF}">
      <dgm:prSet/>
      <dgm:spPr/>
      <dgm:t>
        <a:bodyPr/>
        <a:lstStyle/>
        <a:p>
          <a:endParaRPr lang="en-US"/>
        </a:p>
      </dgm:t>
    </dgm:pt>
    <dgm:pt modelId="{FE528CB0-F27F-497F-B06F-AED8C2D2E33E}">
      <dgm:prSet/>
      <dgm:spPr>
        <a:solidFill>
          <a:schemeClr val="accent5"/>
        </a:solidFill>
      </dgm:spPr>
      <dgm:t>
        <a:bodyPr/>
        <a:lstStyle/>
        <a:p>
          <a:r>
            <a:rPr lang="nl-BE" dirty="0" smtClean="0">
              <a:solidFill>
                <a:schemeClr val="accent6">
                  <a:lumMod val="50000"/>
                </a:schemeClr>
              </a:solidFill>
            </a:rPr>
            <a:t>Het </a:t>
          </a:r>
          <a:r>
            <a:rPr lang="nl-BE" dirty="0">
              <a:solidFill>
                <a:schemeClr val="accent6">
                  <a:lumMod val="50000"/>
                </a:schemeClr>
              </a:solidFill>
            </a:rPr>
            <a:t>grootste deel merk je niet op</a:t>
          </a:r>
          <a:endParaRPr lang="en-US" dirty="0">
            <a:solidFill>
              <a:schemeClr val="accent6">
                <a:lumMod val="50000"/>
              </a:schemeClr>
            </a:solidFill>
          </a:endParaRPr>
        </a:p>
      </dgm:t>
    </dgm:pt>
    <dgm:pt modelId="{D726B65E-EF89-4FF5-A486-BF12EDD32DAA}" type="parTrans" cxnId="{4FF15CD0-8D3F-4AE8-AEDE-8ED35F70CD8D}">
      <dgm:prSet/>
      <dgm:spPr/>
      <dgm:t>
        <a:bodyPr/>
        <a:lstStyle/>
        <a:p>
          <a:endParaRPr lang="en-US"/>
        </a:p>
      </dgm:t>
    </dgm:pt>
    <dgm:pt modelId="{752DDD77-C5AA-401E-936A-F3E41367AB02}" type="sibTrans" cxnId="{4FF15CD0-8D3F-4AE8-AEDE-8ED35F70CD8D}">
      <dgm:prSet/>
      <dgm:spPr/>
      <dgm:t>
        <a:bodyPr/>
        <a:lstStyle/>
        <a:p>
          <a:endParaRPr lang="en-US"/>
        </a:p>
      </dgm:t>
    </dgm:pt>
    <dgm:pt modelId="{16FC0A40-94EF-46D5-B26C-8236E8DD3631}">
      <dgm:prSet/>
      <dgm:spPr>
        <a:solidFill>
          <a:schemeClr val="accent5"/>
        </a:solidFill>
      </dgm:spPr>
      <dgm:t>
        <a:bodyPr/>
        <a:lstStyle/>
        <a:p>
          <a:r>
            <a:rPr lang="nl-BE" dirty="0">
              <a:solidFill>
                <a:schemeClr val="accent6">
                  <a:lumMod val="50000"/>
                </a:schemeClr>
              </a:solidFill>
            </a:rPr>
            <a:t>Zeker niet wanneer je focust op een goed boek </a:t>
          </a:r>
          <a:endParaRPr lang="en-US" dirty="0">
            <a:solidFill>
              <a:schemeClr val="accent6">
                <a:lumMod val="50000"/>
              </a:schemeClr>
            </a:solidFill>
          </a:endParaRPr>
        </a:p>
      </dgm:t>
    </dgm:pt>
    <dgm:pt modelId="{AF4C5875-8A05-4D2A-9108-C6F8C1CCBD03}" type="parTrans" cxnId="{877F9857-2438-4F70-9208-074E81E137FA}">
      <dgm:prSet/>
      <dgm:spPr/>
      <dgm:t>
        <a:bodyPr/>
        <a:lstStyle/>
        <a:p>
          <a:endParaRPr lang="en-US"/>
        </a:p>
      </dgm:t>
    </dgm:pt>
    <dgm:pt modelId="{354717EE-2FFA-4CD4-B847-17655A2CE338}" type="sibTrans" cxnId="{877F9857-2438-4F70-9208-074E81E137FA}">
      <dgm:prSet/>
      <dgm:spPr/>
      <dgm:t>
        <a:bodyPr/>
        <a:lstStyle/>
        <a:p>
          <a:endParaRPr lang="en-US"/>
        </a:p>
      </dgm:t>
    </dgm:pt>
    <dgm:pt modelId="{4B5E4B16-A524-4E1E-B5B4-EC762AE8BD5C}">
      <dgm:prSet/>
      <dgm:spPr>
        <a:solidFill>
          <a:schemeClr val="accent5"/>
        </a:solidFill>
      </dgm:spPr>
      <dgm:t>
        <a:bodyPr/>
        <a:lstStyle/>
        <a:p>
          <a:r>
            <a:rPr lang="nl-BE" dirty="0">
              <a:solidFill>
                <a:schemeClr val="accent6">
                  <a:lumMod val="50000"/>
                </a:schemeClr>
              </a:solidFill>
            </a:rPr>
            <a:t>Voorkomt overspoeling/overprikkeling</a:t>
          </a:r>
          <a:endParaRPr lang="en-US" dirty="0">
            <a:solidFill>
              <a:schemeClr val="accent6">
                <a:lumMod val="50000"/>
              </a:schemeClr>
            </a:solidFill>
          </a:endParaRPr>
        </a:p>
      </dgm:t>
    </dgm:pt>
    <dgm:pt modelId="{139EE43C-87AA-4FCC-AFC6-59F750D7D095}" type="parTrans" cxnId="{706687F4-AB2B-4C68-A743-33C62E5DEC7E}">
      <dgm:prSet/>
      <dgm:spPr/>
      <dgm:t>
        <a:bodyPr/>
        <a:lstStyle/>
        <a:p>
          <a:endParaRPr lang="en-US"/>
        </a:p>
      </dgm:t>
    </dgm:pt>
    <dgm:pt modelId="{CAA2654F-A379-495F-BABB-BFFD18C6B7A9}" type="sibTrans" cxnId="{706687F4-AB2B-4C68-A743-33C62E5DEC7E}">
      <dgm:prSet/>
      <dgm:spPr/>
      <dgm:t>
        <a:bodyPr/>
        <a:lstStyle/>
        <a:p>
          <a:endParaRPr lang="en-US"/>
        </a:p>
      </dgm:t>
    </dgm:pt>
    <dgm:pt modelId="{F63E13BA-FFD4-4497-AB30-8AA9D060D33E}" type="pres">
      <dgm:prSet presAssocID="{EB55F3A7-FE8A-4663-90C9-4D820BC69CDC}" presName="mainComposite" presStyleCnt="0">
        <dgm:presLayoutVars>
          <dgm:chPref val="1"/>
          <dgm:dir/>
          <dgm:animOne val="branch"/>
          <dgm:animLvl val="lvl"/>
          <dgm:resizeHandles val="exact"/>
        </dgm:presLayoutVars>
      </dgm:prSet>
      <dgm:spPr/>
      <dgm:t>
        <a:bodyPr/>
        <a:lstStyle/>
        <a:p>
          <a:endParaRPr lang="nl-NL"/>
        </a:p>
      </dgm:t>
    </dgm:pt>
    <dgm:pt modelId="{85A7AA43-BF2D-441C-9963-CF84A9FE9DFE}" type="pres">
      <dgm:prSet presAssocID="{EB55F3A7-FE8A-4663-90C9-4D820BC69CDC}" presName="hierFlow" presStyleCnt="0"/>
      <dgm:spPr/>
    </dgm:pt>
    <dgm:pt modelId="{9E1416EC-D937-44FE-979F-374D8947A63C}" type="pres">
      <dgm:prSet presAssocID="{EB55F3A7-FE8A-4663-90C9-4D820BC69CDC}" presName="hierChild1" presStyleCnt="0">
        <dgm:presLayoutVars>
          <dgm:chPref val="1"/>
          <dgm:animOne val="branch"/>
          <dgm:animLvl val="lvl"/>
        </dgm:presLayoutVars>
      </dgm:prSet>
      <dgm:spPr/>
    </dgm:pt>
    <dgm:pt modelId="{70B87C3B-A9FC-4253-A078-4AD8C365268D}" type="pres">
      <dgm:prSet presAssocID="{D9D2D48B-A484-48C7-9F79-20444A2E012D}" presName="Name17" presStyleCnt="0"/>
      <dgm:spPr/>
    </dgm:pt>
    <dgm:pt modelId="{9DB2DF00-EF24-43A8-B0E8-B8E6F1DF05AD}" type="pres">
      <dgm:prSet presAssocID="{D9D2D48B-A484-48C7-9F79-20444A2E012D}" presName="level1Shape" presStyleLbl="node0" presStyleIdx="0" presStyleCnt="1">
        <dgm:presLayoutVars>
          <dgm:chPref val="3"/>
        </dgm:presLayoutVars>
      </dgm:prSet>
      <dgm:spPr/>
      <dgm:t>
        <a:bodyPr/>
        <a:lstStyle/>
        <a:p>
          <a:endParaRPr lang="nl-NL"/>
        </a:p>
      </dgm:t>
    </dgm:pt>
    <dgm:pt modelId="{4349EF65-932E-412B-9753-AB73222BFED2}" type="pres">
      <dgm:prSet presAssocID="{D9D2D48B-A484-48C7-9F79-20444A2E012D}" presName="hierChild2" presStyleCnt="0"/>
      <dgm:spPr/>
    </dgm:pt>
    <dgm:pt modelId="{49CB1B47-EFEB-4BD2-A261-9DD44B0284E5}" type="pres">
      <dgm:prSet presAssocID="{753FF258-9025-4E25-87AB-C032BD5B25EA}" presName="Name25" presStyleLbl="parChTrans1D2" presStyleIdx="0" presStyleCnt="3"/>
      <dgm:spPr/>
      <dgm:t>
        <a:bodyPr/>
        <a:lstStyle/>
        <a:p>
          <a:endParaRPr lang="nl-NL"/>
        </a:p>
      </dgm:t>
    </dgm:pt>
    <dgm:pt modelId="{D97451EE-1F85-4108-9A3D-155C23AF6674}" type="pres">
      <dgm:prSet presAssocID="{753FF258-9025-4E25-87AB-C032BD5B25EA}" presName="connTx" presStyleLbl="parChTrans1D2" presStyleIdx="0" presStyleCnt="3"/>
      <dgm:spPr/>
      <dgm:t>
        <a:bodyPr/>
        <a:lstStyle/>
        <a:p>
          <a:endParaRPr lang="nl-NL"/>
        </a:p>
      </dgm:t>
    </dgm:pt>
    <dgm:pt modelId="{C33763FA-5174-4929-8D66-21D0487710E2}" type="pres">
      <dgm:prSet presAssocID="{73F389BF-24A0-40E1-8582-9FA582906C44}" presName="Name30" presStyleCnt="0"/>
      <dgm:spPr/>
    </dgm:pt>
    <dgm:pt modelId="{A11C4B6F-A5CD-4C65-9479-BB43D7145265}" type="pres">
      <dgm:prSet presAssocID="{73F389BF-24A0-40E1-8582-9FA582906C44}" presName="level2Shape" presStyleLbl="node2" presStyleIdx="0" presStyleCnt="3"/>
      <dgm:spPr/>
      <dgm:t>
        <a:bodyPr/>
        <a:lstStyle/>
        <a:p>
          <a:endParaRPr lang="nl-NL"/>
        </a:p>
      </dgm:t>
    </dgm:pt>
    <dgm:pt modelId="{E47A14E2-2DEB-4408-8EB2-0A48FC303418}" type="pres">
      <dgm:prSet presAssocID="{73F389BF-24A0-40E1-8582-9FA582906C44}" presName="hierChild3" presStyleCnt="0"/>
      <dgm:spPr/>
    </dgm:pt>
    <dgm:pt modelId="{6069C51C-5005-4598-BFF7-F96CFED5F712}" type="pres">
      <dgm:prSet presAssocID="{4AE1A31F-6556-4F49-B8DC-37DF2D8C90A9}" presName="Name25" presStyleLbl="parChTrans1D3" presStyleIdx="0" presStyleCnt="3"/>
      <dgm:spPr/>
      <dgm:t>
        <a:bodyPr/>
        <a:lstStyle/>
        <a:p>
          <a:endParaRPr lang="nl-NL"/>
        </a:p>
      </dgm:t>
    </dgm:pt>
    <dgm:pt modelId="{1E102CF7-7B79-4662-9807-FA5B388E05C3}" type="pres">
      <dgm:prSet presAssocID="{4AE1A31F-6556-4F49-B8DC-37DF2D8C90A9}" presName="connTx" presStyleLbl="parChTrans1D3" presStyleIdx="0" presStyleCnt="3"/>
      <dgm:spPr/>
      <dgm:t>
        <a:bodyPr/>
        <a:lstStyle/>
        <a:p>
          <a:endParaRPr lang="nl-NL"/>
        </a:p>
      </dgm:t>
    </dgm:pt>
    <dgm:pt modelId="{3A6C876A-CB13-4DBD-AE1E-7034C9AAC5BC}" type="pres">
      <dgm:prSet presAssocID="{291288FA-03F3-4B13-96E6-66D42848C9E7}" presName="Name30" presStyleCnt="0"/>
      <dgm:spPr/>
    </dgm:pt>
    <dgm:pt modelId="{D3E2996C-985A-46DD-8919-0A12FD9F0A86}" type="pres">
      <dgm:prSet presAssocID="{291288FA-03F3-4B13-96E6-66D42848C9E7}" presName="level2Shape" presStyleLbl="node3" presStyleIdx="0" presStyleCnt="3"/>
      <dgm:spPr/>
      <dgm:t>
        <a:bodyPr/>
        <a:lstStyle/>
        <a:p>
          <a:endParaRPr lang="nl-NL"/>
        </a:p>
      </dgm:t>
    </dgm:pt>
    <dgm:pt modelId="{D516F0F1-241D-4F87-9C81-A73874AA16BD}" type="pres">
      <dgm:prSet presAssocID="{291288FA-03F3-4B13-96E6-66D42848C9E7}" presName="hierChild3" presStyleCnt="0"/>
      <dgm:spPr/>
    </dgm:pt>
    <dgm:pt modelId="{4922A611-27BE-4B71-B085-F96D13917EC7}" type="pres">
      <dgm:prSet presAssocID="{5B5D9A47-858F-4D75-B426-4C1EA51ABCDA}" presName="Name25" presStyleLbl="parChTrans1D2" presStyleIdx="1" presStyleCnt="3"/>
      <dgm:spPr/>
      <dgm:t>
        <a:bodyPr/>
        <a:lstStyle/>
        <a:p>
          <a:endParaRPr lang="nl-NL"/>
        </a:p>
      </dgm:t>
    </dgm:pt>
    <dgm:pt modelId="{2802D5AB-6436-4612-9C2D-D71AF85F8116}" type="pres">
      <dgm:prSet presAssocID="{5B5D9A47-858F-4D75-B426-4C1EA51ABCDA}" presName="connTx" presStyleLbl="parChTrans1D2" presStyleIdx="1" presStyleCnt="3"/>
      <dgm:spPr/>
      <dgm:t>
        <a:bodyPr/>
        <a:lstStyle/>
        <a:p>
          <a:endParaRPr lang="nl-NL"/>
        </a:p>
      </dgm:t>
    </dgm:pt>
    <dgm:pt modelId="{10DD5C2A-A595-484E-B8A2-36FFC936A789}" type="pres">
      <dgm:prSet presAssocID="{71690AD2-C0B1-4E5F-BFDC-51DDC51FC419}" presName="Name30" presStyleCnt="0"/>
      <dgm:spPr/>
    </dgm:pt>
    <dgm:pt modelId="{B7B14C42-DA25-4761-B126-7460BB04AFC2}" type="pres">
      <dgm:prSet presAssocID="{71690AD2-C0B1-4E5F-BFDC-51DDC51FC419}" presName="level2Shape" presStyleLbl="node2" presStyleIdx="1" presStyleCnt="3" custLinFactNeighborX="-555" custLinFactNeighborY="-64439"/>
      <dgm:spPr/>
      <dgm:t>
        <a:bodyPr/>
        <a:lstStyle/>
        <a:p>
          <a:endParaRPr lang="nl-NL"/>
        </a:p>
      </dgm:t>
    </dgm:pt>
    <dgm:pt modelId="{0229989D-ACE5-4B0F-AC60-6AAFDC341D24}" type="pres">
      <dgm:prSet presAssocID="{71690AD2-C0B1-4E5F-BFDC-51DDC51FC419}" presName="hierChild3" presStyleCnt="0"/>
      <dgm:spPr/>
    </dgm:pt>
    <dgm:pt modelId="{DF6D2C44-B1DE-46A0-BA1B-DBE12DC6FF15}" type="pres">
      <dgm:prSet presAssocID="{948F215C-8471-40D5-9F0F-A92E4E3F9E80}" presName="Name25" presStyleLbl="parChTrans1D3" presStyleIdx="1" presStyleCnt="3"/>
      <dgm:spPr/>
      <dgm:t>
        <a:bodyPr/>
        <a:lstStyle/>
        <a:p>
          <a:endParaRPr lang="nl-NL"/>
        </a:p>
      </dgm:t>
    </dgm:pt>
    <dgm:pt modelId="{9E7310CB-EE97-45E7-9388-A6BFB5E34902}" type="pres">
      <dgm:prSet presAssocID="{948F215C-8471-40D5-9F0F-A92E4E3F9E80}" presName="connTx" presStyleLbl="parChTrans1D3" presStyleIdx="1" presStyleCnt="3"/>
      <dgm:spPr/>
      <dgm:t>
        <a:bodyPr/>
        <a:lstStyle/>
        <a:p>
          <a:endParaRPr lang="nl-NL"/>
        </a:p>
      </dgm:t>
    </dgm:pt>
    <dgm:pt modelId="{CC07C773-E5FD-4718-B913-C1891D5D6185}" type="pres">
      <dgm:prSet presAssocID="{3C423F5E-7C56-4CD7-A13D-288F86EC4450}" presName="Name30" presStyleCnt="0"/>
      <dgm:spPr/>
    </dgm:pt>
    <dgm:pt modelId="{8BEE63AC-45D0-48F4-B01F-BF2A0539C312}" type="pres">
      <dgm:prSet presAssocID="{3C423F5E-7C56-4CD7-A13D-288F86EC4450}" presName="level2Shape" presStyleLbl="node3" presStyleIdx="1" presStyleCnt="3"/>
      <dgm:spPr/>
      <dgm:t>
        <a:bodyPr/>
        <a:lstStyle/>
        <a:p>
          <a:endParaRPr lang="nl-NL"/>
        </a:p>
      </dgm:t>
    </dgm:pt>
    <dgm:pt modelId="{EF2EF1E1-069A-4583-858A-5F7ABADE50ED}" type="pres">
      <dgm:prSet presAssocID="{3C423F5E-7C56-4CD7-A13D-288F86EC4450}" presName="hierChild3" presStyleCnt="0"/>
      <dgm:spPr/>
    </dgm:pt>
    <dgm:pt modelId="{799E54F3-CFC5-4C0E-BFBA-AF3CBC2E9DB0}" type="pres">
      <dgm:prSet presAssocID="{E07E0E4D-A6FA-41AE-A62E-BF79C3C4DCB2}" presName="Name25" presStyleLbl="parChTrans1D4" presStyleIdx="0" presStyleCnt="3"/>
      <dgm:spPr/>
      <dgm:t>
        <a:bodyPr/>
        <a:lstStyle/>
        <a:p>
          <a:endParaRPr lang="nl-NL"/>
        </a:p>
      </dgm:t>
    </dgm:pt>
    <dgm:pt modelId="{75861E66-BEB7-4BB2-8C2F-37BC11D61371}" type="pres">
      <dgm:prSet presAssocID="{E07E0E4D-A6FA-41AE-A62E-BF79C3C4DCB2}" presName="connTx" presStyleLbl="parChTrans1D4" presStyleIdx="0" presStyleCnt="3"/>
      <dgm:spPr/>
      <dgm:t>
        <a:bodyPr/>
        <a:lstStyle/>
        <a:p>
          <a:endParaRPr lang="nl-NL"/>
        </a:p>
      </dgm:t>
    </dgm:pt>
    <dgm:pt modelId="{2B0E5EB4-D142-4438-A4B7-4889B5373B62}" type="pres">
      <dgm:prSet presAssocID="{E24FC8CE-7010-4915-8690-19916D79C356}" presName="Name30" presStyleCnt="0"/>
      <dgm:spPr/>
    </dgm:pt>
    <dgm:pt modelId="{96B96741-EC92-4855-9C5E-FD7F1AD72DBD}" type="pres">
      <dgm:prSet presAssocID="{E24FC8CE-7010-4915-8690-19916D79C356}" presName="level2Shape" presStyleLbl="node4" presStyleIdx="0" presStyleCnt="3" custLinFactNeighborX="-22347" custLinFactNeighborY="63630"/>
      <dgm:spPr/>
      <dgm:t>
        <a:bodyPr/>
        <a:lstStyle/>
        <a:p>
          <a:endParaRPr lang="nl-NL"/>
        </a:p>
      </dgm:t>
    </dgm:pt>
    <dgm:pt modelId="{39041E5E-E07F-4610-933B-5BBE1BA57405}" type="pres">
      <dgm:prSet presAssocID="{E24FC8CE-7010-4915-8690-19916D79C356}" presName="hierChild3" presStyleCnt="0"/>
      <dgm:spPr/>
    </dgm:pt>
    <dgm:pt modelId="{814D907F-3FFF-4E1E-9F3C-E0AB15A1D0DE}" type="pres">
      <dgm:prSet presAssocID="{27BB4690-BE37-4E9A-939B-897A82163349}" presName="Name25" presStyleLbl="parChTrans1D4" presStyleIdx="1" presStyleCnt="3"/>
      <dgm:spPr/>
      <dgm:t>
        <a:bodyPr/>
        <a:lstStyle/>
        <a:p>
          <a:endParaRPr lang="nl-NL"/>
        </a:p>
      </dgm:t>
    </dgm:pt>
    <dgm:pt modelId="{C428AD79-B5DE-461C-A07B-B6C620D542A2}" type="pres">
      <dgm:prSet presAssocID="{27BB4690-BE37-4E9A-939B-897A82163349}" presName="connTx" presStyleLbl="parChTrans1D4" presStyleIdx="1" presStyleCnt="3"/>
      <dgm:spPr/>
      <dgm:t>
        <a:bodyPr/>
        <a:lstStyle/>
        <a:p>
          <a:endParaRPr lang="nl-NL"/>
        </a:p>
      </dgm:t>
    </dgm:pt>
    <dgm:pt modelId="{8429469A-B171-4759-A8EB-208449BEBC47}" type="pres">
      <dgm:prSet presAssocID="{F4BF674F-363A-4B2A-93C6-B7C30A77D8F5}" presName="Name30" presStyleCnt="0"/>
      <dgm:spPr/>
    </dgm:pt>
    <dgm:pt modelId="{1D626318-E7DA-4A31-924F-A62EF81660A8}" type="pres">
      <dgm:prSet presAssocID="{F4BF674F-363A-4B2A-93C6-B7C30A77D8F5}" presName="level2Shape" presStyleLbl="node4" presStyleIdx="1" presStyleCnt="3" custScaleX="98225" custScaleY="109897" custLinFactY="-100000" custLinFactNeighborX="-21459" custLinFactNeighborY="-122408"/>
      <dgm:spPr/>
      <dgm:t>
        <a:bodyPr/>
        <a:lstStyle/>
        <a:p>
          <a:endParaRPr lang="nl-NL"/>
        </a:p>
      </dgm:t>
    </dgm:pt>
    <dgm:pt modelId="{78C3F90C-3F4E-4CE6-BAC8-182FF71DC6F7}" type="pres">
      <dgm:prSet presAssocID="{F4BF674F-363A-4B2A-93C6-B7C30A77D8F5}" presName="hierChild3" presStyleCnt="0"/>
      <dgm:spPr/>
    </dgm:pt>
    <dgm:pt modelId="{132955B0-223B-4180-8249-61164A78B691}" type="pres">
      <dgm:prSet presAssocID="{D726B65E-EF89-4FF5-A486-BF12EDD32DAA}" presName="Name25" presStyleLbl="parChTrans1D3" presStyleIdx="2" presStyleCnt="3"/>
      <dgm:spPr/>
      <dgm:t>
        <a:bodyPr/>
        <a:lstStyle/>
        <a:p>
          <a:endParaRPr lang="nl-NL"/>
        </a:p>
      </dgm:t>
    </dgm:pt>
    <dgm:pt modelId="{E9827160-7B5B-4A33-8AFB-ADB6996048E6}" type="pres">
      <dgm:prSet presAssocID="{D726B65E-EF89-4FF5-A486-BF12EDD32DAA}" presName="connTx" presStyleLbl="parChTrans1D3" presStyleIdx="2" presStyleCnt="3"/>
      <dgm:spPr/>
      <dgm:t>
        <a:bodyPr/>
        <a:lstStyle/>
        <a:p>
          <a:endParaRPr lang="nl-NL"/>
        </a:p>
      </dgm:t>
    </dgm:pt>
    <dgm:pt modelId="{E0717F14-5A00-422B-BB32-73E5D08444D9}" type="pres">
      <dgm:prSet presAssocID="{FE528CB0-F27F-497F-B06F-AED8C2D2E33E}" presName="Name30" presStyleCnt="0"/>
      <dgm:spPr/>
    </dgm:pt>
    <dgm:pt modelId="{0C3FE06A-9BAA-4A64-AC92-E5CE22C89A09}" type="pres">
      <dgm:prSet presAssocID="{FE528CB0-F27F-497F-B06F-AED8C2D2E33E}" presName="level2Shape" presStyleLbl="node3" presStyleIdx="2" presStyleCnt="3"/>
      <dgm:spPr/>
      <dgm:t>
        <a:bodyPr/>
        <a:lstStyle/>
        <a:p>
          <a:endParaRPr lang="nl-NL"/>
        </a:p>
      </dgm:t>
    </dgm:pt>
    <dgm:pt modelId="{A8674F39-5837-4E9F-B912-B8157D8F7707}" type="pres">
      <dgm:prSet presAssocID="{FE528CB0-F27F-497F-B06F-AED8C2D2E33E}" presName="hierChild3" presStyleCnt="0"/>
      <dgm:spPr/>
    </dgm:pt>
    <dgm:pt modelId="{B8E30026-6D18-4E72-8456-1CB548DD4876}" type="pres">
      <dgm:prSet presAssocID="{AF4C5875-8A05-4D2A-9108-C6F8C1CCBD03}" presName="Name25" presStyleLbl="parChTrans1D4" presStyleIdx="2" presStyleCnt="3"/>
      <dgm:spPr/>
      <dgm:t>
        <a:bodyPr/>
        <a:lstStyle/>
        <a:p>
          <a:endParaRPr lang="nl-NL"/>
        </a:p>
      </dgm:t>
    </dgm:pt>
    <dgm:pt modelId="{DA378482-3F0A-4970-98AD-D40E98FE6A19}" type="pres">
      <dgm:prSet presAssocID="{AF4C5875-8A05-4D2A-9108-C6F8C1CCBD03}" presName="connTx" presStyleLbl="parChTrans1D4" presStyleIdx="2" presStyleCnt="3"/>
      <dgm:spPr/>
      <dgm:t>
        <a:bodyPr/>
        <a:lstStyle/>
        <a:p>
          <a:endParaRPr lang="nl-NL"/>
        </a:p>
      </dgm:t>
    </dgm:pt>
    <dgm:pt modelId="{C3D087F2-2809-41A3-BD7E-16BA59B339A6}" type="pres">
      <dgm:prSet presAssocID="{16FC0A40-94EF-46D5-B26C-8236E8DD3631}" presName="Name30" presStyleCnt="0"/>
      <dgm:spPr/>
    </dgm:pt>
    <dgm:pt modelId="{D00BA6F5-751D-455E-8FD1-F595ED9B027E}" type="pres">
      <dgm:prSet presAssocID="{16FC0A40-94EF-46D5-B26C-8236E8DD3631}" presName="level2Shape" presStyleLbl="node4" presStyleIdx="2" presStyleCnt="3" custLinFactNeighborX="-22347" custLinFactNeighborY="1101"/>
      <dgm:spPr/>
      <dgm:t>
        <a:bodyPr/>
        <a:lstStyle/>
        <a:p>
          <a:endParaRPr lang="nl-NL"/>
        </a:p>
      </dgm:t>
    </dgm:pt>
    <dgm:pt modelId="{13EFF5E6-F814-4603-A5F0-45E3DD0FF18D}" type="pres">
      <dgm:prSet presAssocID="{16FC0A40-94EF-46D5-B26C-8236E8DD3631}" presName="hierChild3" presStyleCnt="0"/>
      <dgm:spPr/>
    </dgm:pt>
    <dgm:pt modelId="{E490F9E8-C4F0-493C-AE5A-43BBF2916023}" type="pres">
      <dgm:prSet presAssocID="{139EE43C-87AA-4FCC-AFC6-59F750D7D095}" presName="Name25" presStyleLbl="parChTrans1D2" presStyleIdx="2" presStyleCnt="3"/>
      <dgm:spPr/>
      <dgm:t>
        <a:bodyPr/>
        <a:lstStyle/>
        <a:p>
          <a:endParaRPr lang="nl-NL"/>
        </a:p>
      </dgm:t>
    </dgm:pt>
    <dgm:pt modelId="{1A848E54-4616-4E9B-8533-0DC74289D5A4}" type="pres">
      <dgm:prSet presAssocID="{139EE43C-87AA-4FCC-AFC6-59F750D7D095}" presName="connTx" presStyleLbl="parChTrans1D2" presStyleIdx="2" presStyleCnt="3"/>
      <dgm:spPr/>
      <dgm:t>
        <a:bodyPr/>
        <a:lstStyle/>
        <a:p>
          <a:endParaRPr lang="nl-NL"/>
        </a:p>
      </dgm:t>
    </dgm:pt>
    <dgm:pt modelId="{CA616396-3883-46E0-A23B-CE683A8963DB}" type="pres">
      <dgm:prSet presAssocID="{4B5E4B16-A524-4E1E-B5B4-EC762AE8BD5C}" presName="Name30" presStyleCnt="0"/>
      <dgm:spPr/>
    </dgm:pt>
    <dgm:pt modelId="{266940AA-025F-41B1-845B-689161F858B0}" type="pres">
      <dgm:prSet presAssocID="{4B5E4B16-A524-4E1E-B5B4-EC762AE8BD5C}" presName="level2Shape" presStyleLbl="node2" presStyleIdx="2" presStyleCnt="3" custLinFactNeighborX="2268" custLinFactNeighborY="-39217"/>
      <dgm:spPr/>
      <dgm:t>
        <a:bodyPr/>
        <a:lstStyle/>
        <a:p>
          <a:endParaRPr lang="nl-NL"/>
        </a:p>
      </dgm:t>
    </dgm:pt>
    <dgm:pt modelId="{2955820F-F8EB-4CC9-A294-D4E5585F5961}" type="pres">
      <dgm:prSet presAssocID="{4B5E4B16-A524-4E1E-B5B4-EC762AE8BD5C}" presName="hierChild3" presStyleCnt="0"/>
      <dgm:spPr/>
    </dgm:pt>
    <dgm:pt modelId="{EC301248-C4C3-46B0-A31E-8A583DB1419F}" type="pres">
      <dgm:prSet presAssocID="{EB55F3A7-FE8A-4663-90C9-4D820BC69CDC}" presName="bgShapesFlow" presStyleCnt="0"/>
      <dgm:spPr/>
    </dgm:pt>
  </dgm:ptLst>
  <dgm:cxnLst>
    <dgm:cxn modelId="{B1D0FAC3-895A-4544-9763-4A54D96FF323}" type="presOf" srcId="{27BB4690-BE37-4E9A-939B-897A82163349}" destId="{814D907F-3FFF-4E1E-9F3C-E0AB15A1D0DE}" srcOrd="0" destOrd="0" presId="urn:microsoft.com/office/officeart/2005/8/layout/hierarchy5"/>
    <dgm:cxn modelId="{B13B1260-5598-4B99-BD70-7B60BDF4E45D}" type="presOf" srcId="{5B5D9A47-858F-4D75-B426-4C1EA51ABCDA}" destId="{4922A611-27BE-4B71-B085-F96D13917EC7}" srcOrd="0" destOrd="0" presId="urn:microsoft.com/office/officeart/2005/8/layout/hierarchy5"/>
    <dgm:cxn modelId="{E003D4AD-D23E-4230-AEF2-AD9150247FF3}" type="presOf" srcId="{E24FC8CE-7010-4915-8690-19916D79C356}" destId="{96B96741-EC92-4855-9C5E-FD7F1AD72DBD}" srcOrd="0" destOrd="0" presId="urn:microsoft.com/office/officeart/2005/8/layout/hierarchy5"/>
    <dgm:cxn modelId="{E45460B8-5579-48E2-B300-F6EE97E3B3F0}" type="presOf" srcId="{4B5E4B16-A524-4E1E-B5B4-EC762AE8BD5C}" destId="{266940AA-025F-41B1-845B-689161F858B0}" srcOrd="0" destOrd="0" presId="urn:microsoft.com/office/officeart/2005/8/layout/hierarchy5"/>
    <dgm:cxn modelId="{781725C3-FB72-4C0E-BB00-733A4CCF5A98}" type="presOf" srcId="{4AE1A31F-6556-4F49-B8DC-37DF2D8C90A9}" destId="{1E102CF7-7B79-4662-9807-FA5B388E05C3}" srcOrd="1" destOrd="0" presId="urn:microsoft.com/office/officeart/2005/8/layout/hierarchy5"/>
    <dgm:cxn modelId="{63438942-F9F3-4912-B781-8946D88461CC}" type="presOf" srcId="{FE528CB0-F27F-497F-B06F-AED8C2D2E33E}" destId="{0C3FE06A-9BAA-4A64-AC92-E5CE22C89A09}" srcOrd="0" destOrd="0" presId="urn:microsoft.com/office/officeart/2005/8/layout/hierarchy5"/>
    <dgm:cxn modelId="{325909C7-B4D5-478D-BEB1-4045F755CFF3}" type="presOf" srcId="{948F215C-8471-40D5-9F0F-A92E4E3F9E80}" destId="{9E7310CB-EE97-45E7-9388-A6BFB5E34902}" srcOrd="1" destOrd="0" presId="urn:microsoft.com/office/officeart/2005/8/layout/hierarchy5"/>
    <dgm:cxn modelId="{D238AE4C-37E0-4C78-B550-C0E9D684DA9B}" type="presOf" srcId="{948F215C-8471-40D5-9F0F-A92E4E3F9E80}" destId="{DF6D2C44-B1DE-46A0-BA1B-DBE12DC6FF15}" srcOrd="0" destOrd="0" presId="urn:microsoft.com/office/officeart/2005/8/layout/hierarchy5"/>
    <dgm:cxn modelId="{EBA51697-DCD1-41CE-AF90-BA9001052774}" type="presOf" srcId="{71690AD2-C0B1-4E5F-BFDC-51DDC51FC419}" destId="{B7B14C42-DA25-4761-B126-7460BB04AFC2}" srcOrd="0" destOrd="0" presId="urn:microsoft.com/office/officeart/2005/8/layout/hierarchy5"/>
    <dgm:cxn modelId="{91B31149-2DDA-4587-8D41-62A99DEE12DF}" type="presOf" srcId="{139EE43C-87AA-4FCC-AFC6-59F750D7D095}" destId="{1A848E54-4616-4E9B-8533-0DC74289D5A4}" srcOrd="1" destOrd="0" presId="urn:microsoft.com/office/officeart/2005/8/layout/hierarchy5"/>
    <dgm:cxn modelId="{F1ADD280-2159-4F08-870F-0A0B757B1EEB}" srcId="{73F389BF-24A0-40E1-8582-9FA582906C44}" destId="{291288FA-03F3-4B13-96E6-66D42848C9E7}" srcOrd="0" destOrd="0" parTransId="{4AE1A31F-6556-4F49-B8DC-37DF2D8C90A9}" sibTransId="{D3C65586-8854-4B9A-B74E-293033BFF4D8}"/>
    <dgm:cxn modelId="{FA005D04-4A0D-4F10-9C90-50459DD692CF}" srcId="{3C423F5E-7C56-4CD7-A13D-288F86EC4450}" destId="{F4BF674F-363A-4B2A-93C6-B7C30A77D8F5}" srcOrd="1" destOrd="0" parTransId="{27BB4690-BE37-4E9A-939B-897A82163349}" sibTransId="{E07E68CD-C856-4270-A346-C50DB22C42AC}"/>
    <dgm:cxn modelId="{CCA71454-B415-4D9F-B735-C0FEBFEC6521}" srcId="{D9D2D48B-A484-48C7-9F79-20444A2E012D}" destId="{71690AD2-C0B1-4E5F-BFDC-51DDC51FC419}" srcOrd="1" destOrd="0" parTransId="{5B5D9A47-858F-4D75-B426-4C1EA51ABCDA}" sibTransId="{345D8C14-D975-41F7-A99C-007B4C838B32}"/>
    <dgm:cxn modelId="{4FF15CD0-8D3F-4AE8-AEDE-8ED35F70CD8D}" srcId="{71690AD2-C0B1-4E5F-BFDC-51DDC51FC419}" destId="{FE528CB0-F27F-497F-B06F-AED8C2D2E33E}" srcOrd="1" destOrd="0" parTransId="{D726B65E-EF89-4FF5-A486-BF12EDD32DAA}" sibTransId="{752DDD77-C5AA-401E-936A-F3E41367AB02}"/>
    <dgm:cxn modelId="{90844FDE-E164-442D-AADB-A430F8A09128}" srcId="{71690AD2-C0B1-4E5F-BFDC-51DDC51FC419}" destId="{3C423F5E-7C56-4CD7-A13D-288F86EC4450}" srcOrd="0" destOrd="0" parTransId="{948F215C-8471-40D5-9F0F-A92E4E3F9E80}" sibTransId="{470F1474-03D1-412C-B692-5EB7CB3AE01C}"/>
    <dgm:cxn modelId="{267C392F-4113-4FB6-A349-8E44401D523F}" type="presOf" srcId="{5B5D9A47-858F-4D75-B426-4C1EA51ABCDA}" destId="{2802D5AB-6436-4612-9C2D-D71AF85F8116}" srcOrd="1" destOrd="0" presId="urn:microsoft.com/office/officeart/2005/8/layout/hierarchy5"/>
    <dgm:cxn modelId="{DA775AA7-558C-4E14-A36E-470324D54AC1}" srcId="{D9D2D48B-A484-48C7-9F79-20444A2E012D}" destId="{73F389BF-24A0-40E1-8582-9FA582906C44}" srcOrd="0" destOrd="0" parTransId="{753FF258-9025-4E25-87AB-C032BD5B25EA}" sibTransId="{8A8D4CB2-1AFD-4BF2-91C1-33D1C2413D2E}"/>
    <dgm:cxn modelId="{71723171-41B8-496E-89BB-3DB77C3A4699}" type="presOf" srcId="{D726B65E-EF89-4FF5-A486-BF12EDD32DAA}" destId="{132955B0-223B-4180-8249-61164A78B691}" srcOrd="0" destOrd="0" presId="urn:microsoft.com/office/officeart/2005/8/layout/hierarchy5"/>
    <dgm:cxn modelId="{17F58C8F-4484-440E-9188-5BB335805566}" type="presOf" srcId="{753FF258-9025-4E25-87AB-C032BD5B25EA}" destId="{49CB1B47-EFEB-4BD2-A261-9DD44B0284E5}" srcOrd="0" destOrd="0" presId="urn:microsoft.com/office/officeart/2005/8/layout/hierarchy5"/>
    <dgm:cxn modelId="{E5D571FB-0336-40F3-8049-9EA1AAA9983F}" srcId="{EB55F3A7-FE8A-4663-90C9-4D820BC69CDC}" destId="{D9D2D48B-A484-48C7-9F79-20444A2E012D}" srcOrd="0" destOrd="0" parTransId="{CC8CD557-FD15-4221-BBBA-7B6F6D8C11F4}" sibTransId="{C8AFF4E6-8FD9-4504-AD20-D5DAE7900292}"/>
    <dgm:cxn modelId="{327227D5-F71F-4E2D-A84E-ABC9BB5D668F}" type="presOf" srcId="{EB55F3A7-FE8A-4663-90C9-4D820BC69CDC}" destId="{F63E13BA-FFD4-4497-AB30-8AA9D060D33E}" srcOrd="0" destOrd="0" presId="urn:microsoft.com/office/officeart/2005/8/layout/hierarchy5"/>
    <dgm:cxn modelId="{AE5CBD8F-E7F4-4185-AE7A-375C443DA31A}" type="presOf" srcId="{27BB4690-BE37-4E9A-939B-897A82163349}" destId="{C428AD79-B5DE-461C-A07B-B6C620D542A2}" srcOrd="1" destOrd="0" presId="urn:microsoft.com/office/officeart/2005/8/layout/hierarchy5"/>
    <dgm:cxn modelId="{6A5C4D3F-90D8-4EEB-AED1-ACC5A1C592C0}" type="presOf" srcId="{291288FA-03F3-4B13-96E6-66D42848C9E7}" destId="{D3E2996C-985A-46DD-8919-0A12FD9F0A86}" srcOrd="0" destOrd="0" presId="urn:microsoft.com/office/officeart/2005/8/layout/hierarchy5"/>
    <dgm:cxn modelId="{9B9BD290-01D0-485F-8979-C23E8038139C}" type="presOf" srcId="{D9D2D48B-A484-48C7-9F79-20444A2E012D}" destId="{9DB2DF00-EF24-43A8-B0E8-B8E6F1DF05AD}" srcOrd="0" destOrd="0" presId="urn:microsoft.com/office/officeart/2005/8/layout/hierarchy5"/>
    <dgm:cxn modelId="{706687F4-AB2B-4C68-A743-33C62E5DEC7E}" srcId="{D9D2D48B-A484-48C7-9F79-20444A2E012D}" destId="{4B5E4B16-A524-4E1E-B5B4-EC762AE8BD5C}" srcOrd="2" destOrd="0" parTransId="{139EE43C-87AA-4FCC-AFC6-59F750D7D095}" sibTransId="{CAA2654F-A379-495F-BABB-BFFD18C6B7A9}"/>
    <dgm:cxn modelId="{AA87C1B7-0296-4FC0-B6DE-E7CB4EE86563}" type="presOf" srcId="{139EE43C-87AA-4FCC-AFC6-59F750D7D095}" destId="{E490F9E8-C4F0-493C-AE5A-43BBF2916023}" srcOrd="0" destOrd="0" presId="urn:microsoft.com/office/officeart/2005/8/layout/hierarchy5"/>
    <dgm:cxn modelId="{40E05426-1B7C-4031-80E3-95F58BFA5460}" type="presOf" srcId="{AF4C5875-8A05-4D2A-9108-C6F8C1CCBD03}" destId="{B8E30026-6D18-4E72-8456-1CB548DD4876}" srcOrd="0" destOrd="0" presId="urn:microsoft.com/office/officeart/2005/8/layout/hierarchy5"/>
    <dgm:cxn modelId="{8789CDE7-C340-42AB-BFB4-0EF37A73CE05}" type="presOf" srcId="{3C423F5E-7C56-4CD7-A13D-288F86EC4450}" destId="{8BEE63AC-45D0-48F4-B01F-BF2A0539C312}" srcOrd="0" destOrd="0" presId="urn:microsoft.com/office/officeart/2005/8/layout/hierarchy5"/>
    <dgm:cxn modelId="{59D9D458-334E-42DC-84E0-19F7906724D6}" type="presOf" srcId="{F4BF674F-363A-4B2A-93C6-B7C30A77D8F5}" destId="{1D626318-E7DA-4A31-924F-A62EF81660A8}" srcOrd="0" destOrd="0" presId="urn:microsoft.com/office/officeart/2005/8/layout/hierarchy5"/>
    <dgm:cxn modelId="{B418DC05-38E2-4F6E-922F-76A2DBB03210}" srcId="{3C423F5E-7C56-4CD7-A13D-288F86EC4450}" destId="{E24FC8CE-7010-4915-8690-19916D79C356}" srcOrd="0" destOrd="0" parTransId="{E07E0E4D-A6FA-41AE-A62E-BF79C3C4DCB2}" sibTransId="{925E726C-A137-48FB-AD1C-5E158C71EB0F}"/>
    <dgm:cxn modelId="{E4F5C82A-433B-4E51-A073-970528F87232}" type="presOf" srcId="{16FC0A40-94EF-46D5-B26C-8236E8DD3631}" destId="{D00BA6F5-751D-455E-8FD1-F595ED9B027E}" srcOrd="0" destOrd="0" presId="urn:microsoft.com/office/officeart/2005/8/layout/hierarchy5"/>
    <dgm:cxn modelId="{E52EBABF-3CC8-4CDE-892E-9EB7D1AC825D}" type="presOf" srcId="{AF4C5875-8A05-4D2A-9108-C6F8C1CCBD03}" destId="{DA378482-3F0A-4970-98AD-D40E98FE6A19}" srcOrd="1" destOrd="0" presId="urn:microsoft.com/office/officeart/2005/8/layout/hierarchy5"/>
    <dgm:cxn modelId="{D74C3870-5974-47D5-B36C-19D43E60F9B7}" type="presOf" srcId="{753FF258-9025-4E25-87AB-C032BD5B25EA}" destId="{D97451EE-1F85-4108-9A3D-155C23AF6674}" srcOrd="1" destOrd="0" presId="urn:microsoft.com/office/officeart/2005/8/layout/hierarchy5"/>
    <dgm:cxn modelId="{877F9857-2438-4F70-9208-074E81E137FA}" srcId="{FE528CB0-F27F-497F-B06F-AED8C2D2E33E}" destId="{16FC0A40-94EF-46D5-B26C-8236E8DD3631}" srcOrd="0" destOrd="0" parTransId="{AF4C5875-8A05-4D2A-9108-C6F8C1CCBD03}" sibTransId="{354717EE-2FFA-4CD4-B847-17655A2CE338}"/>
    <dgm:cxn modelId="{EB42C6CD-5C89-4924-8B10-E67390D8A320}" type="presOf" srcId="{E07E0E4D-A6FA-41AE-A62E-BF79C3C4DCB2}" destId="{799E54F3-CFC5-4C0E-BFBA-AF3CBC2E9DB0}" srcOrd="0" destOrd="0" presId="urn:microsoft.com/office/officeart/2005/8/layout/hierarchy5"/>
    <dgm:cxn modelId="{5DE9D6ED-D91F-4BDB-9D7F-6EB1206BD48E}" type="presOf" srcId="{73F389BF-24A0-40E1-8582-9FA582906C44}" destId="{A11C4B6F-A5CD-4C65-9479-BB43D7145265}" srcOrd="0" destOrd="0" presId="urn:microsoft.com/office/officeart/2005/8/layout/hierarchy5"/>
    <dgm:cxn modelId="{DCB5CB2D-6A38-44B1-A40A-05E3FBE90CD7}" type="presOf" srcId="{4AE1A31F-6556-4F49-B8DC-37DF2D8C90A9}" destId="{6069C51C-5005-4598-BFF7-F96CFED5F712}" srcOrd="0" destOrd="0" presId="urn:microsoft.com/office/officeart/2005/8/layout/hierarchy5"/>
    <dgm:cxn modelId="{50E41A52-B66C-45AE-9B49-16696092F28D}" type="presOf" srcId="{E07E0E4D-A6FA-41AE-A62E-BF79C3C4DCB2}" destId="{75861E66-BEB7-4BB2-8C2F-37BC11D61371}" srcOrd="1" destOrd="0" presId="urn:microsoft.com/office/officeart/2005/8/layout/hierarchy5"/>
    <dgm:cxn modelId="{73F7E255-ACE4-4DE0-BC60-3DBAD46894D5}" type="presOf" srcId="{D726B65E-EF89-4FF5-A486-BF12EDD32DAA}" destId="{E9827160-7B5B-4A33-8AFB-ADB6996048E6}" srcOrd="1" destOrd="0" presId="urn:microsoft.com/office/officeart/2005/8/layout/hierarchy5"/>
    <dgm:cxn modelId="{6536F400-D080-42F7-A1EE-74DC9A10A4E6}" type="presParOf" srcId="{F63E13BA-FFD4-4497-AB30-8AA9D060D33E}" destId="{85A7AA43-BF2D-441C-9963-CF84A9FE9DFE}" srcOrd="0" destOrd="0" presId="urn:microsoft.com/office/officeart/2005/8/layout/hierarchy5"/>
    <dgm:cxn modelId="{8ED74A79-E759-4CB8-B80C-21F6B4E6835A}" type="presParOf" srcId="{85A7AA43-BF2D-441C-9963-CF84A9FE9DFE}" destId="{9E1416EC-D937-44FE-979F-374D8947A63C}" srcOrd="0" destOrd="0" presId="urn:microsoft.com/office/officeart/2005/8/layout/hierarchy5"/>
    <dgm:cxn modelId="{8B2AAFA6-0244-41E9-8D14-3D9C7EA8CD0A}" type="presParOf" srcId="{9E1416EC-D937-44FE-979F-374D8947A63C}" destId="{70B87C3B-A9FC-4253-A078-4AD8C365268D}" srcOrd="0" destOrd="0" presId="urn:microsoft.com/office/officeart/2005/8/layout/hierarchy5"/>
    <dgm:cxn modelId="{C9E0025F-656C-4783-84AB-742977A79BF0}" type="presParOf" srcId="{70B87C3B-A9FC-4253-A078-4AD8C365268D}" destId="{9DB2DF00-EF24-43A8-B0E8-B8E6F1DF05AD}" srcOrd="0" destOrd="0" presId="urn:microsoft.com/office/officeart/2005/8/layout/hierarchy5"/>
    <dgm:cxn modelId="{D5EDBDE5-A901-4CD5-9F99-074F00876279}" type="presParOf" srcId="{70B87C3B-A9FC-4253-A078-4AD8C365268D}" destId="{4349EF65-932E-412B-9753-AB73222BFED2}" srcOrd="1" destOrd="0" presId="urn:microsoft.com/office/officeart/2005/8/layout/hierarchy5"/>
    <dgm:cxn modelId="{77EC8FA6-7928-4E10-9FCB-AD5860FB9EC9}" type="presParOf" srcId="{4349EF65-932E-412B-9753-AB73222BFED2}" destId="{49CB1B47-EFEB-4BD2-A261-9DD44B0284E5}" srcOrd="0" destOrd="0" presId="urn:microsoft.com/office/officeart/2005/8/layout/hierarchy5"/>
    <dgm:cxn modelId="{FD7F723C-2FDE-4166-BCC7-D69DCA5A1930}" type="presParOf" srcId="{49CB1B47-EFEB-4BD2-A261-9DD44B0284E5}" destId="{D97451EE-1F85-4108-9A3D-155C23AF6674}" srcOrd="0" destOrd="0" presId="urn:microsoft.com/office/officeart/2005/8/layout/hierarchy5"/>
    <dgm:cxn modelId="{BA0F9114-DE30-4EF8-B55B-383D3A450F99}" type="presParOf" srcId="{4349EF65-932E-412B-9753-AB73222BFED2}" destId="{C33763FA-5174-4929-8D66-21D0487710E2}" srcOrd="1" destOrd="0" presId="urn:microsoft.com/office/officeart/2005/8/layout/hierarchy5"/>
    <dgm:cxn modelId="{AF2A13F3-F689-45F7-BE6D-3896E93F3F40}" type="presParOf" srcId="{C33763FA-5174-4929-8D66-21D0487710E2}" destId="{A11C4B6F-A5CD-4C65-9479-BB43D7145265}" srcOrd="0" destOrd="0" presId="urn:microsoft.com/office/officeart/2005/8/layout/hierarchy5"/>
    <dgm:cxn modelId="{404EC55D-AA34-4597-AC37-E5477B2F6A8B}" type="presParOf" srcId="{C33763FA-5174-4929-8D66-21D0487710E2}" destId="{E47A14E2-2DEB-4408-8EB2-0A48FC303418}" srcOrd="1" destOrd="0" presId="urn:microsoft.com/office/officeart/2005/8/layout/hierarchy5"/>
    <dgm:cxn modelId="{4FCA37AF-C485-41A5-8C21-DFD9294C2E4B}" type="presParOf" srcId="{E47A14E2-2DEB-4408-8EB2-0A48FC303418}" destId="{6069C51C-5005-4598-BFF7-F96CFED5F712}" srcOrd="0" destOrd="0" presId="urn:microsoft.com/office/officeart/2005/8/layout/hierarchy5"/>
    <dgm:cxn modelId="{A3313719-1928-4D40-8193-857A61EEC1ED}" type="presParOf" srcId="{6069C51C-5005-4598-BFF7-F96CFED5F712}" destId="{1E102CF7-7B79-4662-9807-FA5B388E05C3}" srcOrd="0" destOrd="0" presId="urn:microsoft.com/office/officeart/2005/8/layout/hierarchy5"/>
    <dgm:cxn modelId="{DD426761-EA1C-4AFC-88AC-73B38DA312B0}" type="presParOf" srcId="{E47A14E2-2DEB-4408-8EB2-0A48FC303418}" destId="{3A6C876A-CB13-4DBD-AE1E-7034C9AAC5BC}" srcOrd="1" destOrd="0" presId="urn:microsoft.com/office/officeart/2005/8/layout/hierarchy5"/>
    <dgm:cxn modelId="{AA0B216F-A463-48C1-9D25-A8EC687070BB}" type="presParOf" srcId="{3A6C876A-CB13-4DBD-AE1E-7034C9AAC5BC}" destId="{D3E2996C-985A-46DD-8919-0A12FD9F0A86}" srcOrd="0" destOrd="0" presId="urn:microsoft.com/office/officeart/2005/8/layout/hierarchy5"/>
    <dgm:cxn modelId="{96411F67-9CC7-4795-81CF-AFD664D370E0}" type="presParOf" srcId="{3A6C876A-CB13-4DBD-AE1E-7034C9AAC5BC}" destId="{D516F0F1-241D-4F87-9C81-A73874AA16BD}" srcOrd="1" destOrd="0" presId="urn:microsoft.com/office/officeart/2005/8/layout/hierarchy5"/>
    <dgm:cxn modelId="{31EF7531-7A11-4EDD-977E-7B458CE9C451}" type="presParOf" srcId="{4349EF65-932E-412B-9753-AB73222BFED2}" destId="{4922A611-27BE-4B71-B085-F96D13917EC7}" srcOrd="2" destOrd="0" presId="urn:microsoft.com/office/officeart/2005/8/layout/hierarchy5"/>
    <dgm:cxn modelId="{118C22F6-356C-496A-B1E3-F62DE2847FDA}" type="presParOf" srcId="{4922A611-27BE-4B71-B085-F96D13917EC7}" destId="{2802D5AB-6436-4612-9C2D-D71AF85F8116}" srcOrd="0" destOrd="0" presId="urn:microsoft.com/office/officeart/2005/8/layout/hierarchy5"/>
    <dgm:cxn modelId="{B13F586E-FB37-4985-A486-BB7A8F110003}" type="presParOf" srcId="{4349EF65-932E-412B-9753-AB73222BFED2}" destId="{10DD5C2A-A595-484E-B8A2-36FFC936A789}" srcOrd="3" destOrd="0" presId="urn:microsoft.com/office/officeart/2005/8/layout/hierarchy5"/>
    <dgm:cxn modelId="{441DB6DA-791A-4147-A12A-B07F8F5C6CC6}" type="presParOf" srcId="{10DD5C2A-A595-484E-B8A2-36FFC936A789}" destId="{B7B14C42-DA25-4761-B126-7460BB04AFC2}" srcOrd="0" destOrd="0" presId="urn:microsoft.com/office/officeart/2005/8/layout/hierarchy5"/>
    <dgm:cxn modelId="{75130801-B7F5-4625-B4C9-6DAB90206A38}" type="presParOf" srcId="{10DD5C2A-A595-484E-B8A2-36FFC936A789}" destId="{0229989D-ACE5-4B0F-AC60-6AAFDC341D24}" srcOrd="1" destOrd="0" presId="urn:microsoft.com/office/officeart/2005/8/layout/hierarchy5"/>
    <dgm:cxn modelId="{93D7D0C1-4629-4A1D-8230-30C1EA17765E}" type="presParOf" srcId="{0229989D-ACE5-4B0F-AC60-6AAFDC341D24}" destId="{DF6D2C44-B1DE-46A0-BA1B-DBE12DC6FF15}" srcOrd="0" destOrd="0" presId="urn:microsoft.com/office/officeart/2005/8/layout/hierarchy5"/>
    <dgm:cxn modelId="{480C4B86-A935-4416-9878-68FAF3D0FCEE}" type="presParOf" srcId="{DF6D2C44-B1DE-46A0-BA1B-DBE12DC6FF15}" destId="{9E7310CB-EE97-45E7-9388-A6BFB5E34902}" srcOrd="0" destOrd="0" presId="urn:microsoft.com/office/officeart/2005/8/layout/hierarchy5"/>
    <dgm:cxn modelId="{2B4DA2BC-36E1-4BCF-8F79-07C3E2F55844}" type="presParOf" srcId="{0229989D-ACE5-4B0F-AC60-6AAFDC341D24}" destId="{CC07C773-E5FD-4718-B913-C1891D5D6185}" srcOrd="1" destOrd="0" presId="urn:microsoft.com/office/officeart/2005/8/layout/hierarchy5"/>
    <dgm:cxn modelId="{2ABE083E-F4C3-4623-9B07-C60883C565A9}" type="presParOf" srcId="{CC07C773-E5FD-4718-B913-C1891D5D6185}" destId="{8BEE63AC-45D0-48F4-B01F-BF2A0539C312}" srcOrd="0" destOrd="0" presId="urn:microsoft.com/office/officeart/2005/8/layout/hierarchy5"/>
    <dgm:cxn modelId="{4A99B83F-E9C6-44A2-A505-5E5B4D60778B}" type="presParOf" srcId="{CC07C773-E5FD-4718-B913-C1891D5D6185}" destId="{EF2EF1E1-069A-4583-858A-5F7ABADE50ED}" srcOrd="1" destOrd="0" presId="urn:microsoft.com/office/officeart/2005/8/layout/hierarchy5"/>
    <dgm:cxn modelId="{E8D65227-BB1B-4E66-BBDC-9A8760E44617}" type="presParOf" srcId="{EF2EF1E1-069A-4583-858A-5F7ABADE50ED}" destId="{799E54F3-CFC5-4C0E-BFBA-AF3CBC2E9DB0}" srcOrd="0" destOrd="0" presId="urn:microsoft.com/office/officeart/2005/8/layout/hierarchy5"/>
    <dgm:cxn modelId="{1C53CAF2-54F0-4075-8BDC-8B6FEEEFC567}" type="presParOf" srcId="{799E54F3-CFC5-4C0E-BFBA-AF3CBC2E9DB0}" destId="{75861E66-BEB7-4BB2-8C2F-37BC11D61371}" srcOrd="0" destOrd="0" presId="urn:microsoft.com/office/officeart/2005/8/layout/hierarchy5"/>
    <dgm:cxn modelId="{E0EC153F-E01D-42B6-A770-D05733C7855E}" type="presParOf" srcId="{EF2EF1E1-069A-4583-858A-5F7ABADE50ED}" destId="{2B0E5EB4-D142-4438-A4B7-4889B5373B62}" srcOrd="1" destOrd="0" presId="urn:microsoft.com/office/officeart/2005/8/layout/hierarchy5"/>
    <dgm:cxn modelId="{F5AE9F5E-03A6-4514-91A0-AA45BE257DFA}" type="presParOf" srcId="{2B0E5EB4-D142-4438-A4B7-4889B5373B62}" destId="{96B96741-EC92-4855-9C5E-FD7F1AD72DBD}" srcOrd="0" destOrd="0" presId="urn:microsoft.com/office/officeart/2005/8/layout/hierarchy5"/>
    <dgm:cxn modelId="{4A06BFEF-59B7-4704-9FDC-27A5B0D7DFD8}" type="presParOf" srcId="{2B0E5EB4-D142-4438-A4B7-4889B5373B62}" destId="{39041E5E-E07F-4610-933B-5BBE1BA57405}" srcOrd="1" destOrd="0" presId="urn:microsoft.com/office/officeart/2005/8/layout/hierarchy5"/>
    <dgm:cxn modelId="{8F2AEE25-F3AA-4109-AB10-B61CDCCB9A29}" type="presParOf" srcId="{EF2EF1E1-069A-4583-858A-5F7ABADE50ED}" destId="{814D907F-3FFF-4E1E-9F3C-E0AB15A1D0DE}" srcOrd="2" destOrd="0" presId="urn:microsoft.com/office/officeart/2005/8/layout/hierarchy5"/>
    <dgm:cxn modelId="{6FF05B4B-233B-49A5-AB1A-09311576B1CB}" type="presParOf" srcId="{814D907F-3FFF-4E1E-9F3C-E0AB15A1D0DE}" destId="{C428AD79-B5DE-461C-A07B-B6C620D542A2}" srcOrd="0" destOrd="0" presId="urn:microsoft.com/office/officeart/2005/8/layout/hierarchy5"/>
    <dgm:cxn modelId="{4B3079D7-48BB-49ED-884B-53833A1D4B17}" type="presParOf" srcId="{EF2EF1E1-069A-4583-858A-5F7ABADE50ED}" destId="{8429469A-B171-4759-A8EB-208449BEBC47}" srcOrd="3" destOrd="0" presId="urn:microsoft.com/office/officeart/2005/8/layout/hierarchy5"/>
    <dgm:cxn modelId="{C4ECB578-1D70-420F-9B80-5ED6F7B51112}" type="presParOf" srcId="{8429469A-B171-4759-A8EB-208449BEBC47}" destId="{1D626318-E7DA-4A31-924F-A62EF81660A8}" srcOrd="0" destOrd="0" presId="urn:microsoft.com/office/officeart/2005/8/layout/hierarchy5"/>
    <dgm:cxn modelId="{4592EF4F-1DE4-41D3-9136-3F3A7F746BC9}" type="presParOf" srcId="{8429469A-B171-4759-A8EB-208449BEBC47}" destId="{78C3F90C-3F4E-4CE6-BAC8-182FF71DC6F7}" srcOrd="1" destOrd="0" presId="urn:microsoft.com/office/officeart/2005/8/layout/hierarchy5"/>
    <dgm:cxn modelId="{4356E526-6A58-4B07-AC74-B57BADA3D293}" type="presParOf" srcId="{0229989D-ACE5-4B0F-AC60-6AAFDC341D24}" destId="{132955B0-223B-4180-8249-61164A78B691}" srcOrd="2" destOrd="0" presId="urn:microsoft.com/office/officeart/2005/8/layout/hierarchy5"/>
    <dgm:cxn modelId="{94F84FF9-B476-45D4-BA6A-177509B21C3B}" type="presParOf" srcId="{132955B0-223B-4180-8249-61164A78B691}" destId="{E9827160-7B5B-4A33-8AFB-ADB6996048E6}" srcOrd="0" destOrd="0" presId="urn:microsoft.com/office/officeart/2005/8/layout/hierarchy5"/>
    <dgm:cxn modelId="{B11EDC08-C6B0-4FCC-B585-DC8ABB106272}" type="presParOf" srcId="{0229989D-ACE5-4B0F-AC60-6AAFDC341D24}" destId="{E0717F14-5A00-422B-BB32-73E5D08444D9}" srcOrd="3" destOrd="0" presId="urn:microsoft.com/office/officeart/2005/8/layout/hierarchy5"/>
    <dgm:cxn modelId="{5C7E1197-125F-4DEC-BD81-77ACE128CD7F}" type="presParOf" srcId="{E0717F14-5A00-422B-BB32-73E5D08444D9}" destId="{0C3FE06A-9BAA-4A64-AC92-E5CE22C89A09}" srcOrd="0" destOrd="0" presId="urn:microsoft.com/office/officeart/2005/8/layout/hierarchy5"/>
    <dgm:cxn modelId="{CA3863A3-C591-4A01-AB8F-0FBA243F8DC5}" type="presParOf" srcId="{E0717F14-5A00-422B-BB32-73E5D08444D9}" destId="{A8674F39-5837-4E9F-B912-B8157D8F7707}" srcOrd="1" destOrd="0" presId="urn:microsoft.com/office/officeart/2005/8/layout/hierarchy5"/>
    <dgm:cxn modelId="{174BF457-461B-4286-A79F-9146E1E98210}" type="presParOf" srcId="{A8674F39-5837-4E9F-B912-B8157D8F7707}" destId="{B8E30026-6D18-4E72-8456-1CB548DD4876}" srcOrd="0" destOrd="0" presId="urn:microsoft.com/office/officeart/2005/8/layout/hierarchy5"/>
    <dgm:cxn modelId="{3DFC57A4-797D-4A07-9266-07E704BC015C}" type="presParOf" srcId="{B8E30026-6D18-4E72-8456-1CB548DD4876}" destId="{DA378482-3F0A-4970-98AD-D40E98FE6A19}" srcOrd="0" destOrd="0" presId="urn:microsoft.com/office/officeart/2005/8/layout/hierarchy5"/>
    <dgm:cxn modelId="{A2DDD99D-4D3C-4EBA-9B34-7207A84451B8}" type="presParOf" srcId="{A8674F39-5837-4E9F-B912-B8157D8F7707}" destId="{C3D087F2-2809-41A3-BD7E-16BA59B339A6}" srcOrd="1" destOrd="0" presId="urn:microsoft.com/office/officeart/2005/8/layout/hierarchy5"/>
    <dgm:cxn modelId="{D3F0D8B7-440D-44BC-8752-B7C7675392CA}" type="presParOf" srcId="{C3D087F2-2809-41A3-BD7E-16BA59B339A6}" destId="{D00BA6F5-751D-455E-8FD1-F595ED9B027E}" srcOrd="0" destOrd="0" presId="urn:microsoft.com/office/officeart/2005/8/layout/hierarchy5"/>
    <dgm:cxn modelId="{479851BB-6F7F-4001-8FF8-E49A85C1A289}" type="presParOf" srcId="{C3D087F2-2809-41A3-BD7E-16BA59B339A6}" destId="{13EFF5E6-F814-4603-A5F0-45E3DD0FF18D}" srcOrd="1" destOrd="0" presId="urn:microsoft.com/office/officeart/2005/8/layout/hierarchy5"/>
    <dgm:cxn modelId="{34786A6F-3B1F-4686-88A4-40486CBC22BD}" type="presParOf" srcId="{4349EF65-932E-412B-9753-AB73222BFED2}" destId="{E490F9E8-C4F0-493C-AE5A-43BBF2916023}" srcOrd="4" destOrd="0" presId="urn:microsoft.com/office/officeart/2005/8/layout/hierarchy5"/>
    <dgm:cxn modelId="{F0D0F6DD-9D9A-4CAF-AEA4-4C3D2C85C0FB}" type="presParOf" srcId="{E490F9E8-C4F0-493C-AE5A-43BBF2916023}" destId="{1A848E54-4616-4E9B-8533-0DC74289D5A4}" srcOrd="0" destOrd="0" presId="urn:microsoft.com/office/officeart/2005/8/layout/hierarchy5"/>
    <dgm:cxn modelId="{B70C077B-E92E-4EC0-9747-BC335B1BC547}" type="presParOf" srcId="{4349EF65-932E-412B-9753-AB73222BFED2}" destId="{CA616396-3883-46E0-A23B-CE683A8963DB}" srcOrd="5" destOrd="0" presId="urn:microsoft.com/office/officeart/2005/8/layout/hierarchy5"/>
    <dgm:cxn modelId="{3494C812-CB51-42B7-8277-4B78E3CFBA8F}" type="presParOf" srcId="{CA616396-3883-46E0-A23B-CE683A8963DB}" destId="{266940AA-025F-41B1-845B-689161F858B0}" srcOrd="0" destOrd="0" presId="urn:microsoft.com/office/officeart/2005/8/layout/hierarchy5"/>
    <dgm:cxn modelId="{34926519-40A9-4B7F-81C2-7C50CCD93CD1}" type="presParOf" srcId="{CA616396-3883-46E0-A23B-CE683A8963DB}" destId="{2955820F-F8EB-4CC9-A294-D4E5585F5961}" srcOrd="1" destOrd="0" presId="urn:microsoft.com/office/officeart/2005/8/layout/hierarchy5"/>
    <dgm:cxn modelId="{F4F28E80-6E0D-45C5-BEC2-E64B9060DEC8}" type="presParOf" srcId="{F63E13BA-FFD4-4497-AB30-8AA9D060D33E}" destId="{EC301248-C4C3-46B0-A31E-8A583DB1419F}" srcOrd="1" destOrd="0" presId="urn:microsoft.com/office/officeart/2005/8/layout/hierarchy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665CAFA-0A9C-4A96-990F-A73627063C55}" type="doc">
      <dgm:prSet loTypeId="urn:microsoft.com/office/officeart/2018/5/layout/CenteredIconLabelDescriptionList" loCatId="icon" qsTypeId="urn:microsoft.com/office/officeart/2005/8/quickstyle/simple1" qsCatId="simple" csTypeId="urn:microsoft.com/office/officeart/2018/5/colors/Iconchunking_neutralbg_colorful5" csCatId="colorful" phldr="1"/>
      <dgm:spPr/>
      <dgm:t>
        <a:bodyPr/>
        <a:lstStyle/>
        <a:p>
          <a:endParaRPr lang="en-US"/>
        </a:p>
      </dgm:t>
    </dgm:pt>
    <dgm:pt modelId="{A9EB80E0-55CD-4845-8F11-AE4960EF4381}">
      <dgm:prSet/>
      <dgm:spPr/>
      <dgm:t>
        <a:bodyPr/>
        <a:lstStyle/>
        <a:p>
          <a:pPr>
            <a:defRPr b="1"/>
          </a:pPr>
          <a:r>
            <a:rPr lang="nl-BE"/>
            <a:t>filteren en scannen is verstoord</a:t>
          </a:r>
          <a:endParaRPr lang="en-US"/>
        </a:p>
      </dgm:t>
    </dgm:pt>
    <dgm:pt modelId="{A6944942-6E67-4AA6-AB88-9313EC113C5D}" type="parTrans" cxnId="{7F6F10BD-4BED-4D28-BFE1-617637D6A9DE}">
      <dgm:prSet/>
      <dgm:spPr/>
      <dgm:t>
        <a:bodyPr/>
        <a:lstStyle/>
        <a:p>
          <a:endParaRPr lang="en-US"/>
        </a:p>
      </dgm:t>
    </dgm:pt>
    <dgm:pt modelId="{910AE432-AD68-496B-A525-3DA81EA51AFE}" type="sibTrans" cxnId="{7F6F10BD-4BED-4D28-BFE1-617637D6A9DE}">
      <dgm:prSet/>
      <dgm:spPr/>
      <dgm:t>
        <a:bodyPr/>
        <a:lstStyle/>
        <a:p>
          <a:endParaRPr lang="en-US"/>
        </a:p>
      </dgm:t>
    </dgm:pt>
    <dgm:pt modelId="{75097829-DD79-429F-9BCB-4A30D45EBC9F}">
      <dgm:prSet/>
      <dgm:spPr/>
      <dgm:t>
        <a:bodyPr/>
        <a:lstStyle/>
        <a:p>
          <a:r>
            <a:rPr lang="nl-BE"/>
            <a:t>Prioriteit aan bedreiging</a:t>
          </a:r>
          <a:endParaRPr lang="en-US"/>
        </a:p>
      </dgm:t>
    </dgm:pt>
    <dgm:pt modelId="{95C792A2-D381-48B9-BC11-81A4E36B1B61}" type="parTrans" cxnId="{6460828A-C4D4-4C9C-BCDE-702AF9E0F4C0}">
      <dgm:prSet/>
      <dgm:spPr/>
      <dgm:t>
        <a:bodyPr/>
        <a:lstStyle/>
        <a:p>
          <a:endParaRPr lang="en-US"/>
        </a:p>
      </dgm:t>
    </dgm:pt>
    <dgm:pt modelId="{8880A745-A60C-4FA8-9484-5A36433DA8A4}" type="sibTrans" cxnId="{6460828A-C4D4-4C9C-BCDE-702AF9E0F4C0}">
      <dgm:prSet/>
      <dgm:spPr/>
      <dgm:t>
        <a:bodyPr/>
        <a:lstStyle/>
        <a:p>
          <a:endParaRPr lang="en-US"/>
        </a:p>
      </dgm:t>
    </dgm:pt>
    <dgm:pt modelId="{658F1520-D3AA-4AE3-B888-A99F03D03AC3}">
      <dgm:prSet/>
      <dgm:spPr/>
      <dgm:t>
        <a:bodyPr/>
        <a:lstStyle/>
        <a:p>
          <a:r>
            <a:rPr lang="nl-BE" dirty="0"/>
            <a:t>Verhoogde focus hierop</a:t>
          </a:r>
          <a:endParaRPr lang="en-US" dirty="0"/>
        </a:p>
      </dgm:t>
    </dgm:pt>
    <dgm:pt modelId="{47F64700-39E7-490A-A1ED-5143108B057A}" type="parTrans" cxnId="{F96541CD-9E4D-47D6-AF4E-C073AF78DBB8}">
      <dgm:prSet/>
      <dgm:spPr/>
      <dgm:t>
        <a:bodyPr/>
        <a:lstStyle/>
        <a:p>
          <a:endParaRPr lang="en-US"/>
        </a:p>
      </dgm:t>
    </dgm:pt>
    <dgm:pt modelId="{7BE8F4EA-ADFC-4A62-BAB7-C770E6DEBF7D}" type="sibTrans" cxnId="{F96541CD-9E4D-47D6-AF4E-C073AF78DBB8}">
      <dgm:prSet/>
      <dgm:spPr/>
      <dgm:t>
        <a:bodyPr/>
        <a:lstStyle/>
        <a:p>
          <a:endParaRPr lang="en-US"/>
        </a:p>
      </dgm:t>
    </dgm:pt>
    <dgm:pt modelId="{E8DAC4EC-3624-455C-BAA3-8510B95B9329}">
      <dgm:prSet/>
      <dgm:spPr/>
      <dgm:t>
        <a:bodyPr/>
        <a:lstStyle/>
        <a:p>
          <a:pPr>
            <a:defRPr b="1"/>
          </a:pPr>
          <a:r>
            <a:rPr lang="nl-BE" dirty="0"/>
            <a:t>mogelijks minder effectief in filteren van pijn gerelateerde prikkels</a:t>
          </a:r>
          <a:endParaRPr lang="en-US" dirty="0"/>
        </a:p>
      </dgm:t>
    </dgm:pt>
    <dgm:pt modelId="{E25EFD3D-3454-42AC-8B42-A81B6E6DA46C}" type="parTrans" cxnId="{49B819ED-62B6-4C9F-8714-5B390F55F811}">
      <dgm:prSet/>
      <dgm:spPr/>
      <dgm:t>
        <a:bodyPr/>
        <a:lstStyle/>
        <a:p>
          <a:endParaRPr lang="en-US"/>
        </a:p>
      </dgm:t>
    </dgm:pt>
    <dgm:pt modelId="{E8262CBC-9272-4D6C-9BD4-72AD0C212334}" type="sibTrans" cxnId="{49B819ED-62B6-4C9F-8714-5B390F55F811}">
      <dgm:prSet/>
      <dgm:spPr/>
      <dgm:t>
        <a:bodyPr/>
        <a:lstStyle/>
        <a:p>
          <a:endParaRPr lang="en-US"/>
        </a:p>
      </dgm:t>
    </dgm:pt>
    <dgm:pt modelId="{CA7779C2-0083-4E66-B0E3-D10879B1EC1E}">
      <dgm:prSet/>
      <dgm:spPr/>
      <dgm:t>
        <a:bodyPr/>
        <a:lstStyle/>
        <a:p>
          <a:r>
            <a:rPr lang="nl-BE" dirty="0"/>
            <a:t>Kleinste zenuwsignalen relevanter inschatten </a:t>
          </a:r>
        </a:p>
        <a:p>
          <a:r>
            <a:rPr lang="nl-BE" dirty="0"/>
            <a:t>dan ze zijn en bewust ervaren</a:t>
          </a:r>
          <a:endParaRPr lang="en-US" dirty="0"/>
        </a:p>
      </dgm:t>
    </dgm:pt>
    <dgm:pt modelId="{65580B44-3BED-40DA-AAD8-B8425A7106B7}" type="parTrans" cxnId="{C07D0602-495D-4D36-878F-203323142B4E}">
      <dgm:prSet/>
      <dgm:spPr/>
      <dgm:t>
        <a:bodyPr/>
        <a:lstStyle/>
        <a:p>
          <a:endParaRPr lang="en-US"/>
        </a:p>
      </dgm:t>
    </dgm:pt>
    <dgm:pt modelId="{42AA4390-A09B-4396-A52E-4C89135E3ECC}" type="sibTrans" cxnId="{C07D0602-495D-4D36-878F-203323142B4E}">
      <dgm:prSet/>
      <dgm:spPr/>
      <dgm:t>
        <a:bodyPr/>
        <a:lstStyle/>
        <a:p>
          <a:endParaRPr lang="en-US"/>
        </a:p>
      </dgm:t>
    </dgm:pt>
    <dgm:pt modelId="{C07E1B01-2FBC-415E-BF46-6E12FAE00AED}" type="pres">
      <dgm:prSet presAssocID="{0665CAFA-0A9C-4A96-990F-A73627063C55}" presName="root" presStyleCnt="0">
        <dgm:presLayoutVars>
          <dgm:dir/>
          <dgm:resizeHandles val="exact"/>
        </dgm:presLayoutVars>
      </dgm:prSet>
      <dgm:spPr/>
      <dgm:t>
        <a:bodyPr/>
        <a:lstStyle/>
        <a:p>
          <a:endParaRPr lang="nl-NL"/>
        </a:p>
      </dgm:t>
    </dgm:pt>
    <dgm:pt modelId="{DD75E741-E465-41F9-B072-ED24C3B7D1B0}" type="pres">
      <dgm:prSet presAssocID="{A9EB80E0-55CD-4845-8F11-AE4960EF4381}" presName="compNode" presStyleCnt="0"/>
      <dgm:spPr/>
    </dgm:pt>
    <dgm:pt modelId="{F9DDE33F-05AB-45F7-9B9D-E43E4140E374}" type="pres">
      <dgm:prSet presAssocID="{A9EB80E0-55CD-4845-8F11-AE4960EF4381}"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a:noFill/>
        </a:ln>
      </dgm:spPr>
      <dgm:t>
        <a:bodyPr/>
        <a:lstStyle/>
        <a:p>
          <a:endParaRPr lang="nl-NL"/>
        </a:p>
      </dgm:t>
      <dgm:extLst>
        <a:ext uri="{E40237B7-FDA0-4F09-8148-C483321AD2D9}">
          <dgm14:cNvPr xmlns:dgm14="http://schemas.microsoft.com/office/drawing/2010/diagram" id="0" name="" descr="Waarschuwing"/>
        </a:ext>
      </dgm:extLst>
    </dgm:pt>
    <dgm:pt modelId="{D5EEC45A-5C2E-4D07-9F43-ADFEB5BCC9E8}" type="pres">
      <dgm:prSet presAssocID="{A9EB80E0-55CD-4845-8F11-AE4960EF4381}" presName="iconSpace" presStyleCnt="0"/>
      <dgm:spPr/>
    </dgm:pt>
    <dgm:pt modelId="{BD0A1F3C-06D8-4479-9AA8-01DFE59F95E9}" type="pres">
      <dgm:prSet presAssocID="{A9EB80E0-55CD-4845-8F11-AE4960EF4381}" presName="parTx" presStyleLbl="revTx" presStyleIdx="0" presStyleCnt="4">
        <dgm:presLayoutVars>
          <dgm:chMax val="0"/>
          <dgm:chPref val="0"/>
        </dgm:presLayoutVars>
      </dgm:prSet>
      <dgm:spPr/>
      <dgm:t>
        <a:bodyPr/>
        <a:lstStyle/>
        <a:p>
          <a:endParaRPr lang="nl-NL"/>
        </a:p>
      </dgm:t>
    </dgm:pt>
    <dgm:pt modelId="{EF9D1083-84C4-488F-8313-6BF161573278}" type="pres">
      <dgm:prSet presAssocID="{A9EB80E0-55CD-4845-8F11-AE4960EF4381}" presName="txSpace" presStyleCnt="0"/>
      <dgm:spPr/>
    </dgm:pt>
    <dgm:pt modelId="{173D928C-AB4E-4364-9B31-8417DF9C3B44}" type="pres">
      <dgm:prSet presAssocID="{A9EB80E0-55CD-4845-8F11-AE4960EF4381}" presName="desTx" presStyleLbl="revTx" presStyleIdx="1" presStyleCnt="4">
        <dgm:presLayoutVars/>
      </dgm:prSet>
      <dgm:spPr/>
      <dgm:t>
        <a:bodyPr/>
        <a:lstStyle/>
        <a:p>
          <a:endParaRPr lang="nl-NL"/>
        </a:p>
      </dgm:t>
    </dgm:pt>
    <dgm:pt modelId="{AB8B1B05-9552-439F-91B9-05B70456011B}" type="pres">
      <dgm:prSet presAssocID="{910AE432-AD68-496B-A525-3DA81EA51AFE}" presName="sibTrans" presStyleCnt="0"/>
      <dgm:spPr/>
    </dgm:pt>
    <dgm:pt modelId="{C045B57C-BDCE-41AC-AB97-3029220E5F95}" type="pres">
      <dgm:prSet presAssocID="{E8DAC4EC-3624-455C-BAA3-8510B95B9329}" presName="compNode" presStyleCnt="0"/>
      <dgm:spPr/>
    </dgm:pt>
    <dgm:pt modelId="{7B5365FA-555C-4BF0-BD78-3D28DA8529EF}" type="pres">
      <dgm:prSet presAssocID="{E8DAC4EC-3624-455C-BAA3-8510B95B9329}"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a:noFill/>
        </a:ln>
      </dgm:spPr>
      <dgm:t>
        <a:bodyPr/>
        <a:lstStyle/>
        <a:p>
          <a:endParaRPr lang="nl-NL"/>
        </a:p>
      </dgm:t>
      <dgm:extLst>
        <a:ext uri="{E40237B7-FDA0-4F09-8148-C483321AD2D9}">
          <dgm14:cNvPr xmlns:dgm14="http://schemas.microsoft.com/office/drawing/2010/diagram" id="0" name="" descr="Head with Gears"/>
        </a:ext>
      </dgm:extLst>
    </dgm:pt>
    <dgm:pt modelId="{4B204F11-CFA5-4A46-A55F-F47C42940DD0}" type="pres">
      <dgm:prSet presAssocID="{E8DAC4EC-3624-455C-BAA3-8510B95B9329}" presName="iconSpace" presStyleCnt="0"/>
      <dgm:spPr/>
    </dgm:pt>
    <dgm:pt modelId="{804BAA87-CD82-41DA-8802-D1019940EB11}" type="pres">
      <dgm:prSet presAssocID="{E8DAC4EC-3624-455C-BAA3-8510B95B9329}" presName="parTx" presStyleLbl="revTx" presStyleIdx="2" presStyleCnt="4">
        <dgm:presLayoutVars>
          <dgm:chMax val="0"/>
          <dgm:chPref val="0"/>
        </dgm:presLayoutVars>
      </dgm:prSet>
      <dgm:spPr/>
      <dgm:t>
        <a:bodyPr/>
        <a:lstStyle/>
        <a:p>
          <a:endParaRPr lang="nl-NL"/>
        </a:p>
      </dgm:t>
    </dgm:pt>
    <dgm:pt modelId="{2423DD75-CFF7-459E-AF2A-4BAF3699A7C7}" type="pres">
      <dgm:prSet presAssocID="{E8DAC4EC-3624-455C-BAA3-8510B95B9329}" presName="txSpace" presStyleCnt="0"/>
      <dgm:spPr/>
    </dgm:pt>
    <dgm:pt modelId="{DBA91556-1368-4198-9689-BBAA5A58482C}" type="pres">
      <dgm:prSet presAssocID="{E8DAC4EC-3624-455C-BAA3-8510B95B9329}" presName="desTx" presStyleLbl="revTx" presStyleIdx="3" presStyleCnt="4">
        <dgm:presLayoutVars/>
      </dgm:prSet>
      <dgm:spPr/>
      <dgm:t>
        <a:bodyPr/>
        <a:lstStyle/>
        <a:p>
          <a:endParaRPr lang="nl-NL"/>
        </a:p>
      </dgm:t>
    </dgm:pt>
  </dgm:ptLst>
  <dgm:cxnLst>
    <dgm:cxn modelId="{C9D2B544-FFD7-40A4-BA84-D1AA12582AF9}" type="presOf" srcId="{0665CAFA-0A9C-4A96-990F-A73627063C55}" destId="{C07E1B01-2FBC-415E-BF46-6E12FAE00AED}" srcOrd="0" destOrd="0" presId="urn:microsoft.com/office/officeart/2018/5/layout/CenteredIconLabelDescriptionList"/>
    <dgm:cxn modelId="{390AE4F0-96EE-455E-B93D-7DD524C8976C}" type="presOf" srcId="{CA7779C2-0083-4E66-B0E3-D10879B1EC1E}" destId="{DBA91556-1368-4198-9689-BBAA5A58482C}" srcOrd="0" destOrd="0" presId="urn:microsoft.com/office/officeart/2018/5/layout/CenteredIconLabelDescriptionList"/>
    <dgm:cxn modelId="{A9C4F782-B4D2-4FA6-84D5-2543E1D167DD}" type="presOf" srcId="{658F1520-D3AA-4AE3-B888-A99F03D03AC3}" destId="{173D928C-AB4E-4364-9B31-8417DF9C3B44}" srcOrd="0" destOrd="1" presId="urn:microsoft.com/office/officeart/2018/5/layout/CenteredIconLabelDescriptionList"/>
    <dgm:cxn modelId="{7F6F10BD-4BED-4D28-BFE1-617637D6A9DE}" srcId="{0665CAFA-0A9C-4A96-990F-A73627063C55}" destId="{A9EB80E0-55CD-4845-8F11-AE4960EF4381}" srcOrd="0" destOrd="0" parTransId="{A6944942-6E67-4AA6-AB88-9313EC113C5D}" sibTransId="{910AE432-AD68-496B-A525-3DA81EA51AFE}"/>
    <dgm:cxn modelId="{57FB5FA0-8CB1-4F8B-B808-7DF2C74D3ED4}" type="presOf" srcId="{A9EB80E0-55CD-4845-8F11-AE4960EF4381}" destId="{BD0A1F3C-06D8-4479-9AA8-01DFE59F95E9}" srcOrd="0" destOrd="0" presId="urn:microsoft.com/office/officeart/2018/5/layout/CenteredIconLabelDescriptionList"/>
    <dgm:cxn modelId="{6460828A-C4D4-4C9C-BCDE-702AF9E0F4C0}" srcId="{A9EB80E0-55CD-4845-8F11-AE4960EF4381}" destId="{75097829-DD79-429F-9BCB-4A30D45EBC9F}" srcOrd="0" destOrd="0" parTransId="{95C792A2-D381-48B9-BC11-81A4E36B1B61}" sibTransId="{8880A745-A60C-4FA8-9484-5A36433DA8A4}"/>
    <dgm:cxn modelId="{C07D0602-495D-4D36-878F-203323142B4E}" srcId="{E8DAC4EC-3624-455C-BAA3-8510B95B9329}" destId="{CA7779C2-0083-4E66-B0E3-D10879B1EC1E}" srcOrd="0" destOrd="0" parTransId="{65580B44-3BED-40DA-AAD8-B8425A7106B7}" sibTransId="{42AA4390-A09B-4396-A52E-4C89135E3ECC}"/>
    <dgm:cxn modelId="{63458AB3-8C36-4E00-B79D-C5B15144AFBD}" type="presOf" srcId="{75097829-DD79-429F-9BCB-4A30D45EBC9F}" destId="{173D928C-AB4E-4364-9B31-8417DF9C3B44}" srcOrd="0" destOrd="0" presId="urn:microsoft.com/office/officeart/2018/5/layout/CenteredIconLabelDescriptionList"/>
    <dgm:cxn modelId="{14CD0F31-CD2F-417F-8D64-C5CCFFE16C80}" type="presOf" srcId="{E8DAC4EC-3624-455C-BAA3-8510B95B9329}" destId="{804BAA87-CD82-41DA-8802-D1019940EB11}" srcOrd="0" destOrd="0" presId="urn:microsoft.com/office/officeart/2018/5/layout/CenteredIconLabelDescriptionList"/>
    <dgm:cxn modelId="{F96541CD-9E4D-47D6-AF4E-C073AF78DBB8}" srcId="{A9EB80E0-55CD-4845-8F11-AE4960EF4381}" destId="{658F1520-D3AA-4AE3-B888-A99F03D03AC3}" srcOrd="1" destOrd="0" parTransId="{47F64700-39E7-490A-A1ED-5143108B057A}" sibTransId="{7BE8F4EA-ADFC-4A62-BAB7-C770E6DEBF7D}"/>
    <dgm:cxn modelId="{49B819ED-62B6-4C9F-8714-5B390F55F811}" srcId="{0665CAFA-0A9C-4A96-990F-A73627063C55}" destId="{E8DAC4EC-3624-455C-BAA3-8510B95B9329}" srcOrd="1" destOrd="0" parTransId="{E25EFD3D-3454-42AC-8B42-A81B6E6DA46C}" sibTransId="{E8262CBC-9272-4D6C-9BD4-72AD0C212334}"/>
    <dgm:cxn modelId="{37B59BD0-3EC5-453F-9AFE-2906B7FA837E}" type="presParOf" srcId="{C07E1B01-2FBC-415E-BF46-6E12FAE00AED}" destId="{DD75E741-E465-41F9-B072-ED24C3B7D1B0}" srcOrd="0" destOrd="0" presId="urn:microsoft.com/office/officeart/2018/5/layout/CenteredIconLabelDescriptionList"/>
    <dgm:cxn modelId="{CD05FFEA-4487-4BDB-BD89-B406BBC080D6}" type="presParOf" srcId="{DD75E741-E465-41F9-B072-ED24C3B7D1B0}" destId="{F9DDE33F-05AB-45F7-9B9D-E43E4140E374}" srcOrd="0" destOrd="0" presId="urn:microsoft.com/office/officeart/2018/5/layout/CenteredIconLabelDescriptionList"/>
    <dgm:cxn modelId="{52DF4D0C-1798-4430-B63F-19D663C860EF}" type="presParOf" srcId="{DD75E741-E465-41F9-B072-ED24C3B7D1B0}" destId="{D5EEC45A-5C2E-4D07-9F43-ADFEB5BCC9E8}" srcOrd="1" destOrd="0" presId="urn:microsoft.com/office/officeart/2018/5/layout/CenteredIconLabelDescriptionList"/>
    <dgm:cxn modelId="{4DF5E567-465E-483C-B4E4-6B8AD55A2B75}" type="presParOf" srcId="{DD75E741-E465-41F9-B072-ED24C3B7D1B0}" destId="{BD0A1F3C-06D8-4479-9AA8-01DFE59F95E9}" srcOrd="2" destOrd="0" presId="urn:microsoft.com/office/officeart/2018/5/layout/CenteredIconLabelDescriptionList"/>
    <dgm:cxn modelId="{5A297907-4F0F-4F08-BDD0-8591D494FDF9}" type="presParOf" srcId="{DD75E741-E465-41F9-B072-ED24C3B7D1B0}" destId="{EF9D1083-84C4-488F-8313-6BF161573278}" srcOrd="3" destOrd="0" presId="urn:microsoft.com/office/officeart/2018/5/layout/CenteredIconLabelDescriptionList"/>
    <dgm:cxn modelId="{212EC66B-4BC4-4F9A-B334-7C3A25AA1F2C}" type="presParOf" srcId="{DD75E741-E465-41F9-B072-ED24C3B7D1B0}" destId="{173D928C-AB4E-4364-9B31-8417DF9C3B44}" srcOrd="4" destOrd="0" presId="urn:microsoft.com/office/officeart/2018/5/layout/CenteredIconLabelDescriptionList"/>
    <dgm:cxn modelId="{A06F16D4-CE00-4FEB-B0D4-DBF0F5592FD6}" type="presParOf" srcId="{C07E1B01-2FBC-415E-BF46-6E12FAE00AED}" destId="{AB8B1B05-9552-439F-91B9-05B70456011B}" srcOrd="1" destOrd="0" presId="urn:microsoft.com/office/officeart/2018/5/layout/CenteredIconLabelDescriptionList"/>
    <dgm:cxn modelId="{D0E35771-000D-4CCA-BB35-5227D4A7CECC}" type="presParOf" srcId="{C07E1B01-2FBC-415E-BF46-6E12FAE00AED}" destId="{C045B57C-BDCE-41AC-AB97-3029220E5F95}" srcOrd="2" destOrd="0" presId="urn:microsoft.com/office/officeart/2018/5/layout/CenteredIconLabelDescriptionList"/>
    <dgm:cxn modelId="{20B1099C-CB08-4B58-A1BC-CC56BD9F8C27}" type="presParOf" srcId="{C045B57C-BDCE-41AC-AB97-3029220E5F95}" destId="{7B5365FA-555C-4BF0-BD78-3D28DA8529EF}" srcOrd="0" destOrd="0" presId="urn:microsoft.com/office/officeart/2018/5/layout/CenteredIconLabelDescriptionList"/>
    <dgm:cxn modelId="{A6C0F001-F74E-47D3-AC76-78E589E92455}" type="presParOf" srcId="{C045B57C-BDCE-41AC-AB97-3029220E5F95}" destId="{4B204F11-CFA5-4A46-A55F-F47C42940DD0}" srcOrd="1" destOrd="0" presId="urn:microsoft.com/office/officeart/2018/5/layout/CenteredIconLabelDescriptionList"/>
    <dgm:cxn modelId="{5B279723-A768-4297-9662-2B37D1C3EFB5}" type="presParOf" srcId="{C045B57C-BDCE-41AC-AB97-3029220E5F95}" destId="{804BAA87-CD82-41DA-8802-D1019940EB11}" srcOrd="2" destOrd="0" presId="urn:microsoft.com/office/officeart/2018/5/layout/CenteredIconLabelDescriptionList"/>
    <dgm:cxn modelId="{B25ADC04-1629-454D-8032-E2ED47473AC8}" type="presParOf" srcId="{C045B57C-BDCE-41AC-AB97-3029220E5F95}" destId="{2423DD75-CFF7-459E-AF2A-4BAF3699A7C7}" srcOrd="3" destOrd="0" presId="urn:microsoft.com/office/officeart/2018/5/layout/CenteredIconLabelDescriptionList"/>
    <dgm:cxn modelId="{90FC81BA-B7DE-4541-81E1-6C1B49EC7869}" type="presParOf" srcId="{C045B57C-BDCE-41AC-AB97-3029220E5F95}" destId="{DBA91556-1368-4198-9689-BBAA5A58482C}" srcOrd="4" destOrd="0" presId="urn:microsoft.com/office/officeart/2018/5/layout/Centered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E0B025-EF0A-4DCA-AB3F-0443BD86DEB5}">
      <dsp:nvSpPr>
        <dsp:cNvPr id="0" name=""/>
        <dsp:cNvSpPr/>
      </dsp:nvSpPr>
      <dsp:spPr>
        <a:xfrm>
          <a:off x="0" y="366685"/>
          <a:ext cx="6713552" cy="1559250"/>
        </a:xfrm>
        <a:prstGeom prst="rect">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21046" tIns="374904" rIns="521046" bIns="128016" numCol="1" spcCol="1270" anchor="t" anchorCtr="0">
          <a:noAutofit/>
        </a:bodyPr>
        <a:lstStyle/>
        <a:p>
          <a:pPr marL="171450" lvl="1" indent="-171450" algn="l" defTabSz="800100">
            <a:lnSpc>
              <a:spcPct val="90000"/>
            </a:lnSpc>
            <a:spcBef>
              <a:spcPct val="0"/>
            </a:spcBef>
            <a:spcAft>
              <a:spcPct val="15000"/>
            </a:spcAft>
            <a:buFontTx/>
            <a:buChar char="••"/>
          </a:pPr>
          <a:r>
            <a:rPr lang="nl-BE" sz="1800" kern="1200" dirty="0"/>
            <a:t>Bestuderen</a:t>
          </a:r>
          <a:endParaRPr lang="en-US" sz="1800" kern="1200" dirty="0"/>
        </a:p>
        <a:p>
          <a:pPr marL="342900" lvl="2" indent="-171450" algn="l" defTabSz="800100">
            <a:lnSpc>
              <a:spcPct val="90000"/>
            </a:lnSpc>
            <a:spcBef>
              <a:spcPct val="0"/>
            </a:spcBef>
            <a:spcAft>
              <a:spcPct val="15000"/>
            </a:spcAft>
            <a:buFontTx/>
            <a:buChar char="••"/>
          </a:pPr>
          <a:r>
            <a:rPr lang="nl-BE" sz="1800" kern="1200" dirty="0"/>
            <a:t>neurofysiologie</a:t>
          </a:r>
          <a:endParaRPr lang="en-US" sz="1800" kern="1200" dirty="0"/>
        </a:p>
        <a:p>
          <a:pPr marL="342900" lvl="2" indent="-171450" algn="l" defTabSz="800100">
            <a:lnSpc>
              <a:spcPct val="90000"/>
            </a:lnSpc>
            <a:spcBef>
              <a:spcPct val="0"/>
            </a:spcBef>
            <a:spcAft>
              <a:spcPct val="15000"/>
            </a:spcAft>
            <a:buFontTx/>
            <a:buChar char="••"/>
          </a:pPr>
          <a:r>
            <a:rPr lang="nl-BE" sz="1800" kern="1200" dirty="0"/>
            <a:t>pijnpsychologie</a:t>
          </a:r>
          <a:endParaRPr lang="en-US" sz="1800" kern="1200" dirty="0"/>
        </a:p>
        <a:p>
          <a:pPr marL="342900" lvl="2" indent="-171450" algn="l" defTabSz="800100">
            <a:lnSpc>
              <a:spcPct val="90000"/>
            </a:lnSpc>
            <a:spcBef>
              <a:spcPct val="0"/>
            </a:spcBef>
            <a:spcAft>
              <a:spcPct val="15000"/>
            </a:spcAft>
            <a:buFontTx/>
            <a:buChar char="••"/>
          </a:pPr>
          <a:r>
            <a:rPr lang="nl-BE" sz="1800" kern="1200" dirty="0"/>
            <a:t>welbevinden</a:t>
          </a:r>
          <a:endParaRPr lang="en-US" sz="1800" kern="1200" dirty="0"/>
        </a:p>
      </dsp:txBody>
      <dsp:txXfrm>
        <a:off x="0" y="366685"/>
        <a:ext cx="6713552" cy="1559250"/>
      </dsp:txXfrm>
    </dsp:sp>
    <dsp:sp modelId="{2ED49E89-FC36-488E-A22F-08CB0662824B}">
      <dsp:nvSpPr>
        <dsp:cNvPr id="0" name=""/>
        <dsp:cNvSpPr/>
      </dsp:nvSpPr>
      <dsp:spPr>
        <a:xfrm>
          <a:off x="335677" y="101005"/>
          <a:ext cx="4699486" cy="53136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629" tIns="0" rIns="177629" bIns="0" numCol="1" spcCol="1270" anchor="ctr" anchorCtr="0">
          <a:noAutofit/>
        </a:bodyPr>
        <a:lstStyle/>
        <a:p>
          <a:pPr lvl="0" algn="l" defTabSz="800100">
            <a:lnSpc>
              <a:spcPct val="90000"/>
            </a:lnSpc>
            <a:spcBef>
              <a:spcPct val="0"/>
            </a:spcBef>
            <a:spcAft>
              <a:spcPct val="35000"/>
            </a:spcAft>
          </a:pPr>
          <a:r>
            <a:rPr lang="nl-BE" sz="1800" kern="1200"/>
            <a:t>Hoe?</a:t>
          </a:r>
          <a:endParaRPr lang="en-US" sz="1800" kern="1200"/>
        </a:p>
      </dsp:txBody>
      <dsp:txXfrm>
        <a:off x="361616" y="126944"/>
        <a:ext cx="4647608" cy="479482"/>
      </dsp:txXfrm>
    </dsp:sp>
    <dsp:sp modelId="{A3CF45F8-FB29-48EC-AE9A-CD4E102DC1F9}">
      <dsp:nvSpPr>
        <dsp:cNvPr id="0" name=""/>
        <dsp:cNvSpPr/>
      </dsp:nvSpPr>
      <dsp:spPr>
        <a:xfrm>
          <a:off x="0" y="2288816"/>
          <a:ext cx="6713552" cy="1729350"/>
        </a:xfrm>
        <a:prstGeom prst="rect">
          <a:avLst/>
        </a:prstGeom>
        <a:solidFill>
          <a:schemeClr val="lt1">
            <a:alpha val="90000"/>
            <a:hueOff val="0"/>
            <a:satOff val="0"/>
            <a:lumOff val="0"/>
            <a:alphaOff val="0"/>
          </a:schemeClr>
        </a:solidFill>
        <a:ln w="6350" cap="flat" cmpd="sng" algn="ctr">
          <a:solidFill>
            <a:schemeClr val="accent5">
              <a:hueOff val="6373716"/>
              <a:satOff val="-14293"/>
              <a:lumOff val="-4118"/>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21046" tIns="374904" rIns="521046" bIns="128016" numCol="1" spcCol="1270" anchor="t" anchorCtr="0">
          <a:noAutofit/>
        </a:bodyPr>
        <a:lstStyle/>
        <a:p>
          <a:pPr marL="0" lvl="0" indent="-171450" algn="l" defTabSz="711200">
            <a:lnSpc>
              <a:spcPct val="90000"/>
            </a:lnSpc>
            <a:spcBef>
              <a:spcPct val="0"/>
            </a:spcBef>
            <a:spcAft>
              <a:spcPct val="35000"/>
            </a:spcAft>
            <a:buChar char="••"/>
          </a:pPr>
          <a:r>
            <a:rPr lang="nl-BE" sz="1800" kern="1200" dirty="0"/>
            <a:t>Delen</a:t>
          </a:r>
        </a:p>
        <a:p>
          <a:pPr marL="0" lvl="0" indent="-171450" algn="l" defTabSz="711200">
            <a:lnSpc>
              <a:spcPct val="90000"/>
            </a:lnSpc>
            <a:spcBef>
              <a:spcPct val="0"/>
            </a:spcBef>
            <a:spcAft>
              <a:spcPct val="35000"/>
            </a:spcAft>
            <a:buChar char="••"/>
          </a:pPr>
          <a:r>
            <a:rPr lang="nl-BE" sz="1800" kern="1200" smtClean="0"/>
            <a:t>ervaringen</a:t>
          </a:r>
          <a:endParaRPr lang="en-US" sz="1800" kern="1200" dirty="0"/>
        </a:p>
        <a:p>
          <a:pPr marL="0" lvl="0" indent="-171450" algn="l" defTabSz="711200">
            <a:lnSpc>
              <a:spcPct val="90000"/>
            </a:lnSpc>
            <a:spcBef>
              <a:spcPct val="0"/>
            </a:spcBef>
            <a:spcAft>
              <a:spcPct val="35000"/>
            </a:spcAft>
            <a:buChar char="••"/>
          </a:pPr>
          <a:r>
            <a:rPr lang="nl-BE" sz="1800" kern="1200" dirty="0"/>
            <a:t>  wetenschappelijk inzicht </a:t>
          </a:r>
        </a:p>
        <a:p>
          <a:pPr marL="0" lvl="0" indent="-171450" algn="l" defTabSz="711200">
            <a:lnSpc>
              <a:spcPct val="90000"/>
            </a:lnSpc>
            <a:spcBef>
              <a:spcPct val="0"/>
            </a:spcBef>
            <a:spcAft>
              <a:spcPct val="35000"/>
            </a:spcAft>
            <a:buChar char="••"/>
          </a:pPr>
          <a:r>
            <a:rPr lang="nl-BE" sz="1800" kern="1200" dirty="0"/>
            <a:t> </a:t>
          </a:r>
        </a:p>
      </dsp:txBody>
      <dsp:txXfrm>
        <a:off x="0" y="2288816"/>
        <a:ext cx="6713552" cy="1729350"/>
      </dsp:txXfrm>
    </dsp:sp>
    <dsp:sp modelId="{6D61FA0B-E373-4F82-B261-B0EA32050DEA}">
      <dsp:nvSpPr>
        <dsp:cNvPr id="0" name=""/>
        <dsp:cNvSpPr/>
      </dsp:nvSpPr>
      <dsp:spPr>
        <a:xfrm>
          <a:off x="335677" y="2023136"/>
          <a:ext cx="4699486" cy="531360"/>
        </a:xfrm>
        <a:prstGeom prst="roundRect">
          <a:avLst/>
        </a:prstGeom>
        <a:gradFill rotWithShape="0">
          <a:gsLst>
            <a:gs pos="0">
              <a:schemeClr val="accent5">
                <a:hueOff val="6373716"/>
                <a:satOff val="-14293"/>
                <a:lumOff val="-4118"/>
                <a:alphaOff val="0"/>
                <a:satMod val="103000"/>
                <a:lumMod val="102000"/>
                <a:tint val="94000"/>
              </a:schemeClr>
            </a:gs>
            <a:gs pos="50000">
              <a:schemeClr val="accent5">
                <a:hueOff val="6373716"/>
                <a:satOff val="-14293"/>
                <a:lumOff val="-4118"/>
                <a:alphaOff val="0"/>
                <a:satMod val="110000"/>
                <a:lumMod val="100000"/>
                <a:shade val="100000"/>
              </a:schemeClr>
            </a:gs>
            <a:gs pos="100000">
              <a:schemeClr val="accent5">
                <a:hueOff val="6373716"/>
                <a:satOff val="-14293"/>
                <a:lumOff val="-411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629" tIns="0" rIns="177629" bIns="0" numCol="1" spcCol="1270" anchor="ctr" anchorCtr="0">
          <a:noAutofit/>
        </a:bodyPr>
        <a:lstStyle/>
        <a:p>
          <a:pPr lvl="0" algn="l" defTabSz="800100">
            <a:lnSpc>
              <a:spcPct val="90000"/>
            </a:lnSpc>
            <a:spcBef>
              <a:spcPct val="0"/>
            </a:spcBef>
            <a:spcAft>
              <a:spcPct val="35000"/>
            </a:spcAft>
          </a:pPr>
          <a:r>
            <a:rPr lang="nl-BE" sz="1800" kern="1200"/>
            <a:t>Wat?</a:t>
          </a:r>
          <a:endParaRPr lang="en-US" sz="1800" kern="1200"/>
        </a:p>
      </dsp:txBody>
      <dsp:txXfrm>
        <a:off x="361616" y="2049075"/>
        <a:ext cx="4647608" cy="47948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67F46C-6A09-4C99-9F45-50D96B8DB0CA}">
      <dsp:nvSpPr>
        <dsp:cNvPr id="0" name=""/>
        <dsp:cNvSpPr/>
      </dsp:nvSpPr>
      <dsp:spPr>
        <a:xfrm>
          <a:off x="0" y="41459"/>
          <a:ext cx="5811128" cy="4563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nl-BE" sz="2000" kern="1200" dirty="0">
              <a:solidFill>
                <a:schemeClr val="accent6">
                  <a:lumMod val="50000"/>
                </a:schemeClr>
              </a:solidFill>
            </a:rPr>
            <a:t>pijn	</a:t>
          </a:r>
          <a:endParaRPr lang="en-US" sz="2000" kern="1200" dirty="0">
            <a:solidFill>
              <a:schemeClr val="accent6">
                <a:lumMod val="50000"/>
              </a:schemeClr>
            </a:solidFill>
          </a:endParaRPr>
        </a:p>
      </dsp:txBody>
      <dsp:txXfrm>
        <a:off x="22275" y="63734"/>
        <a:ext cx="5766578" cy="411750"/>
      </dsp:txXfrm>
    </dsp:sp>
    <dsp:sp modelId="{1A2D3D87-C374-4574-AA29-26AF22751533}">
      <dsp:nvSpPr>
        <dsp:cNvPr id="0" name=""/>
        <dsp:cNvSpPr/>
      </dsp:nvSpPr>
      <dsp:spPr>
        <a:xfrm>
          <a:off x="0" y="555359"/>
          <a:ext cx="5811128" cy="456300"/>
        </a:xfrm>
        <a:prstGeom prst="roundRect">
          <a:avLst/>
        </a:prstGeom>
        <a:solidFill>
          <a:schemeClr val="accent2">
            <a:hueOff val="501367"/>
            <a:satOff val="3335"/>
            <a:lumOff val="103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nl-BE" sz="2000" kern="1200" dirty="0">
              <a:solidFill>
                <a:schemeClr val="accent6">
                  <a:lumMod val="50000"/>
                </a:schemeClr>
              </a:solidFill>
            </a:rPr>
            <a:t>lawaai</a:t>
          </a:r>
          <a:endParaRPr lang="en-US" sz="2000" kern="1200" dirty="0">
            <a:solidFill>
              <a:schemeClr val="accent6">
                <a:lumMod val="50000"/>
              </a:schemeClr>
            </a:solidFill>
          </a:endParaRPr>
        </a:p>
      </dsp:txBody>
      <dsp:txXfrm>
        <a:off x="22275" y="577634"/>
        <a:ext cx="5766578" cy="411750"/>
      </dsp:txXfrm>
    </dsp:sp>
    <dsp:sp modelId="{AE53B9B5-4EEB-4308-9C40-08D5AD08309C}">
      <dsp:nvSpPr>
        <dsp:cNvPr id="0" name=""/>
        <dsp:cNvSpPr/>
      </dsp:nvSpPr>
      <dsp:spPr>
        <a:xfrm>
          <a:off x="0" y="1069259"/>
          <a:ext cx="5811128" cy="456300"/>
        </a:xfrm>
        <a:prstGeom prst="roundRect">
          <a:avLst/>
        </a:prstGeom>
        <a:solidFill>
          <a:schemeClr val="accent2">
            <a:hueOff val="1002734"/>
            <a:satOff val="6670"/>
            <a:lumOff val="207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nl-BE" sz="2000" kern="1200" dirty="0">
              <a:solidFill>
                <a:schemeClr val="accent6">
                  <a:lumMod val="50000"/>
                </a:schemeClr>
              </a:solidFill>
            </a:rPr>
            <a:t>de kinderen</a:t>
          </a:r>
          <a:endParaRPr lang="en-US" sz="2000" kern="1200" dirty="0">
            <a:solidFill>
              <a:schemeClr val="accent6">
                <a:lumMod val="50000"/>
              </a:schemeClr>
            </a:solidFill>
          </a:endParaRPr>
        </a:p>
      </dsp:txBody>
      <dsp:txXfrm>
        <a:off x="22275" y="1091534"/>
        <a:ext cx="5766578" cy="411750"/>
      </dsp:txXfrm>
    </dsp:sp>
    <dsp:sp modelId="{3B440BBC-10B2-4A39-B1C2-BC811ECBFAC9}">
      <dsp:nvSpPr>
        <dsp:cNvPr id="0" name=""/>
        <dsp:cNvSpPr/>
      </dsp:nvSpPr>
      <dsp:spPr>
        <a:xfrm>
          <a:off x="0" y="1583159"/>
          <a:ext cx="5811128" cy="456300"/>
        </a:xfrm>
        <a:prstGeom prst="roundRect">
          <a:avLst/>
        </a:prstGeom>
        <a:solidFill>
          <a:schemeClr val="accent2">
            <a:hueOff val="1504102"/>
            <a:satOff val="10005"/>
            <a:lumOff val="311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nl-BE" sz="2000" kern="1200">
              <a:solidFill>
                <a:schemeClr val="accent6">
                  <a:lumMod val="50000"/>
                </a:schemeClr>
              </a:solidFill>
            </a:rPr>
            <a:t>mijn perfectionisme</a:t>
          </a:r>
          <a:endParaRPr lang="en-US" sz="2000" kern="1200">
            <a:solidFill>
              <a:schemeClr val="accent6">
                <a:lumMod val="50000"/>
              </a:schemeClr>
            </a:solidFill>
          </a:endParaRPr>
        </a:p>
      </dsp:txBody>
      <dsp:txXfrm>
        <a:off x="22275" y="1605434"/>
        <a:ext cx="5766578" cy="411750"/>
      </dsp:txXfrm>
    </dsp:sp>
    <dsp:sp modelId="{702BFF6D-64B9-4A2B-9830-553518C55C75}">
      <dsp:nvSpPr>
        <dsp:cNvPr id="0" name=""/>
        <dsp:cNvSpPr/>
      </dsp:nvSpPr>
      <dsp:spPr>
        <a:xfrm>
          <a:off x="0" y="2097059"/>
          <a:ext cx="5811128" cy="456300"/>
        </a:xfrm>
        <a:prstGeom prst="roundRect">
          <a:avLst/>
        </a:prstGeom>
        <a:solidFill>
          <a:schemeClr val="accent2">
            <a:hueOff val="2005469"/>
            <a:satOff val="13340"/>
            <a:lumOff val="4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nl-BE" sz="2000" kern="1200">
              <a:solidFill>
                <a:schemeClr val="accent6">
                  <a:lumMod val="50000"/>
                </a:schemeClr>
              </a:solidFill>
            </a:rPr>
            <a:t>onevenwicht in ‘work- life balance’</a:t>
          </a:r>
          <a:endParaRPr lang="en-US" sz="2000" kern="1200">
            <a:solidFill>
              <a:schemeClr val="accent6">
                <a:lumMod val="50000"/>
              </a:schemeClr>
            </a:solidFill>
          </a:endParaRPr>
        </a:p>
      </dsp:txBody>
      <dsp:txXfrm>
        <a:off x="22275" y="2119334"/>
        <a:ext cx="5766578" cy="411750"/>
      </dsp:txXfrm>
    </dsp:sp>
    <dsp:sp modelId="{714187FD-D201-416F-A5CE-8EACAE4DE5B5}">
      <dsp:nvSpPr>
        <dsp:cNvPr id="0" name=""/>
        <dsp:cNvSpPr/>
      </dsp:nvSpPr>
      <dsp:spPr>
        <a:xfrm>
          <a:off x="0" y="2610959"/>
          <a:ext cx="5811128" cy="456300"/>
        </a:xfrm>
        <a:prstGeom prst="roundRect">
          <a:avLst/>
        </a:prstGeom>
        <a:solidFill>
          <a:schemeClr val="accent2">
            <a:hueOff val="2506836"/>
            <a:satOff val="16675"/>
            <a:lumOff val="519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nl-BE" sz="2000" kern="1200">
              <a:solidFill>
                <a:schemeClr val="accent6">
                  <a:lumMod val="50000"/>
                </a:schemeClr>
              </a:solidFill>
            </a:rPr>
            <a:t>bumperklever</a:t>
          </a:r>
          <a:endParaRPr lang="en-US" sz="2000" kern="1200">
            <a:solidFill>
              <a:schemeClr val="accent6">
                <a:lumMod val="50000"/>
              </a:schemeClr>
            </a:solidFill>
          </a:endParaRPr>
        </a:p>
      </dsp:txBody>
      <dsp:txXfrm>
        <a:off x="22275" y="2633234"/>
        <a:ext cx="5766578" cy="411750"/>
      </dsp:txXfrm>
    </dsp:sp>
    <dsp:sp modelId="{92AA1029-A403-4CCA-B471-B303B7AD6B7B}">
      <dsp:nvSpPr>
        <dsp:cNvPr id="0" name=""/>
        <dsp:cNvSpPr/>
      </dsp:nvSpPr>
      <dsp:spPr>
        <a:xfrm>
          <a:off x="0" y="3124859"/>
          <a:ext cx="5811128" cy="456300"/>
        </a:xfrm>
        <a:prstGeom prst="roundRect">
          <a:avLst/>
        </a:prstGeom>
        <a:solidFill>
          <a:schemeClr val="accent2">
            <a:hueOff val="3008203"/>
            <a:satOff val="20010"/>
            <a:lumOff val="623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nl-BE" sz="2000" kern="1200">
              <a:solidFill>
                <a:schemeClr val="accent6">
                  <a:lumMod val="50000"/>
                </a:schemeClr>
              </a:solidFill>
            </a:rPr>
            <a:t>financiële zorgen	</a:t>
          </a:r>
          <a:endParaRPr lang="en-US" sz="2000" kern="1200">
            <a:solidFill>
              <a:schemeClr val="accent6">
                <a:lumMod val="50000"/>
              </a:schemeClr>
            </a:solidFill>
          </a:endParaRPr>
        </a:p>
      </dsp:txBody>
      <dsp:txXfrm>
        <a:off x="22275" y="3147134"/>
        <a:ext cx="5766578" cy="411750"/>
      </dsp:txXfrm>
    </dsp:sp>
    <dsp:sp modelId="{214C224F-1E1E-499A-B992-8743D3020F6E}">
      <dsp:nvSpPr>
        <dsp:cNvPr id="0" name=""/>
        <dsp:cNvSpPr/>
      </dsp:nvSpPr>
      <dsp:spPr>
        <a:xfrm>
          <a:off x="0" y="3638759"/>
          <a:ext cx="5811128" cy="456300"/>
        </a:xfrm>
        <a:prstGeom prst="roundRect">
          <a:avLst/>
        </a:prstGeom>
        <a:solidFill>
          <a:schemeClr val="accent2">
            <a:hueOff val="3509570"/>
            <a:satOff val="23345"/>
            <a:lumOff val="727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nl-BE" sz="2000" kern="1200">
              <a:solidFill>
                <a:schemeClr val="accent6">
                  <a:lumMod val="50000"/>
                </a:schemeClr>
              </a:solidFill>
            </a:rPr>
            <a:t>ik moet áltijd óveral op tijd komen</a:t>
          </a:r>
          <a:endParaRPr lang="en-US" sz="2000" kern="1200">
            <a:solidFill>
              <a:schemeClr val="accent6">
                <a:lumMod val="50000"/>
              </a:schemeClr>
            </a:solidFill>
          </a:endParaRPr>
        </a:p>
      </dsp:txBody>
      <dsp:txXfrm>
        <a:off x="22275" y="3661034"/>
        <a:ext cx="5766578" cy="411750"/>
      </dsp:txXfrm>
    </dsp:sp>
    <dsp:sp modelId="{ABA07D14-E78D-4866-ADCC-6BF1D0D1B7EF}">
      <dsp:nvSpPr>
        <dsp:cNvPr id="0" name=""/>
        <dsp:cNvSpPr/>
      </dsp:nvSpPr>
      <dsp:spPr>
        <a:xfrm>
          <a:off x="0" y="4152659"/>
          <a:ext cx="5811128" cy="456300"/>
        </a:xfrm>
        <a:prstGeom prst="roundRect">
          <a:avLst/>
        </a:prstGeom>
        <a:solidFill>
          <a:schemeClr val="accent2">
            <a:hueOff val="4010938"/>
            <a:satOff val="26680"/>
            <a:lumOff val="8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nl-BE" sz="2000" kern="1200">
              <a:solidFill>
                <a:schemeClr val="accent6">
                  <a:lumMod val="50000"/>
                </a:schemeClr>
              </a:solidFill>
            </a:rPr>
            <a:t>zorgen voor ouders/kleinkinderen/allebei  </a:t>
          </a:r>
          <a:endParaRPr lang="en-US" sz="2000" kern="1200">
            <a:solidFill>
              <a:schemeClr val="accent6">
                <a:lumMod val="50000"/>
              </a:schemeClr>
            </a:solidFill>
          </a:endParaRPr>
        </a:p>
      </dsp:txBody>
      <dsp:txXfrm>
        <a:off x="22275" y="4174934"/>
        <a:ext cx="5766578" cy="411750"/>
      </dsp:txXfrm>
    </dsp:sp>
    <dsp:sp modelId="{8A573C05-D99E-48A5-8BE3-F4235CCFBFA9}">
      <dsp:nvSpPr>
        <dsp:cNvPr id="0" name=""/>
        <dsp:cNvSpPr/>
      </dsp:nvSpPr>
      <dsp:spPr>
        <a:xfrm>
          <a:off x="0" y="4666559"/>
          <a:ext cx="5811128" cy="456300"/>
        </a:xfrm>
        <a:prstGeom prst="roundRect">
          <a:avLst/>
        </a:prstGeom>
        <a:solidFill>
          <a:schemeClr val="accent2">
            <a:hueOff val="4512305"/>
            <a:satOff val="30015"/>
            <a:lumOff val="935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nl-BE" sz="2000" kern="1200">
              <a:solidFill>
                <a:schemeClr val="accent6">
                  <a:lumMod val="50000"/>
                </a:schemeClr>
              </a:solidFill>
            </a:rPr>
            <a:t>tekort aan me- time</a:t>
          </a:r>
          <a:endParaRPr lang="en-US" sz="2000" kern="1200">
            <a:solidFill>
              <a:schemeClr val="accent6">
                <a:lumMod val="50000"/>
              </a:schemeClr>
            </a:solidFill>
          </a:endParaRPr>
        </a:p>
      </dsp:txBody>
      <dsp:txXfrm>
        <a:off x="22275" y="4688834"/>
        <a:ext cx="5766578" cy="411750"/>
      </dsp:txXfrm>
    </dsp:sp>
    <dsp:sp modelId="{03F18EAD-D33E-48FD-B3EB-0E0BC4AC304B}">
      <dsp:nvSpPr>
        <dsp:cNvPr id="0" name=""/>
        <dsp:cNvSpPr/>
      </dsp:nvSpPr>
      <dsp:spPr>
        <a:xfrm>
          <a:off x="0" y="5180459"/>
          <a:ext cx="5811128" cy="456300"/>
        </a:xfrm>
        <a:prstGeom prst="roundRect">
          <a:avLst/>
        </a:prstGeom>
        <a:solidFill>
          <a:schemeClr val="accent2">
            <a:hueOff val="5013672"/>
            <a:satOff val="33350"/>
            <a:lumOff val="1039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nl-BE" sz="2000" kern="1200" dirty="0">
              <a:solidFill>
                <a:schemeClr val="accent6">
                  <a:lumMod val="50000"/>
                </a:schemeClr>
              </a:solidFill>
            </a:rPr>
            <a:t>…</a:t>
          </a:r>
          <a:endParaRPr lang="en-US" sz="2000" kern="1200" dirty="0">
            <a:solidFill>
              <a:schemeClr val="accent6">
                <a:lumMod val="50000"/>
              </a:schemeClr>
            </a:solidFill>
          </a:endParaRPr>
        </a:p>
      </dsp:txBody>
      <dsp:txXfrm>
        <a:off x="22275" y="5202734"/>
        <a:ext cx="5766578" cy="41175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ED94B7-C6F9-4E02-88ED-ED4193DDDC5C}">
      <dsp:nvSpPr>
        <dsp:cNvPr id="0" name=""/>
        <dsp:cNvSpPr/>
      </dsp:nvSpPr>
      <dsp:spPr>
        <a:xfrm>
          <a:off x="402550" y="1992"/>
          <a:ext cx="3034531" cy="1820718"/>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t" anchorCtr="0">
          <a:noAutofit/>
        </a:bodyPr>
        <a:lstStyle/>
        <a:p>
          <a:pPr lvl="0" algn="l" defTabSz="933450">
            <a:lnSpc>
              <a:spcPct val="90000"/>
            </a:lnSpc>
            <a:spcBef>
              <a:spcPct val="0"/>
            </a:spcBef>
            <a:spcAft>
              <a:spcPct val="35000"/>
            </a:spcAft>
          </a:pPr>
          <a:r>
            <a:rPr lang="nl-BE" sz="2100" kern="1200" dirty="0">
              <a:solidFill>
                <a:schemeClr val="accent6">
                  <a:lumMod val="50000"/>
                </a:schemeClr>
              </a:solidFill>
            </a:rPr>
            <a:t>Verhoogde staat van paraatheid:</a:t>
          </a:r>
          <a:endParaRPr lang="en-US" sz="2100" kern="1200" dirty="0">
            <a:solidFill>
              <a:schemeClr val="accent6">
                <a:lumMod val="50000"/>
              </a:schemeClr>
            </a:solidFill>
          </a:endParaRPr>
        </a:p>
        <a:p>
          <a:pPr marL="171450" lvl="1" indent="-171450" algn="l" defTabSz="711200">
            <a:lnSpc>
              <a:spcPct val="90000"/>
            </a:lnSpc>
            <a:spcBef>
              <a:spcPct val="0"/>
            </a:spcBef>
            <a:spcAft>
              <a:spcPct val="15000"/>
            </a:spcAft>
            <a:buChar char="••"/>
          </a:pPr>
          <a:r>
            <a:rPr lang="nl-BE" sz="1600" kern="1200" dirty="0">
              <a:solidFill>
                <a:schemeClr val="accent6">
                  <a:lumMod val="50000"/>
                </a:schemeClr>
              </a:solidFill>
            </a:rPr>
            <a:t>zweten, versnelde ademhaling</a:t>
          </a:r>
          <a:endParaRPr lang="en-US" sz="1600" kern="1200" dirty="0">
            <a:solidFill>
              <a:schemeClr val="accent6">
                <a:lumMod val="50000"/>
              </a:schemeClr>
            </a:solidFill>
          </a:endParaRPr>
        </a:p>
        <a:p>
          <a:pPr marL="171450" lvl="1" indent="-171450" algn="l" defTabSz="711200">
            <a:lnSpc>
              <a:spcPct val="90000"/>
            </a:lnSpc>
            <a:spcBef>
              <a:spcPct val="0"/>
            </a:spcBef>
            <a:spcAft>
              <a:spcPct val="15000"/>
            </a:spcAft>
            <a:buChar char="••"/>
          </a:pPr>
          <a:r>
            <a:rPr lang="nl-BE" sz="1600" kern="1200" dirty="0">
              <a:solidFill>
                <a:schemeClr val="accent6">
                  <a:lumMod val="50000"/>
                </a:schemeClr>
              </a:solidFill>
            </a:rPr>
            <a:t>toegenomen lichamelijke spanning/klachten</a:t>
          </a:r>
          <a:endParaRPr lang="en-US" sz="1600" kern="1200" dirty="0">
            <a:solidFill>
              <a:schemeClr val="accent6">
                <a:lumMod val="50000"/>
              </a:schemeClr>
            </a:solidFill>
          </a:endParaRPr>
        </a:p>
        <a:p>
          <a:pPr marL="171450" lvl="1" indent="-171450" algn="l" defTabSz="711200">
            <a:lnSpc>
              <a:spcPct val="90000"/>
            </a:lnSpc>
            <a:spcBef>
              <a:spcPct val="0"/>
            </a:spcBef>
            <a:spcAft>
              <a:spcPct val="15000"/>
            </a:spcAft>
            <a:buChar char="••"/>
          </a:pPr>
          <a:r>
            <a:rPr lang="nl-BE" sz="1600" kern="1200" dirty="0">
              <a:solidFill>
                <a:schemeClr val="accent6">
                  <a:lumMod val="50000"/>
                </a:schemeClr>
              </a:solidFill>
            </a:rPr>
            <a:t>pijnintensiteit neemt toe</a:t>
          </a:r>
          <a:endParaRPr lang="en-US" sz="1600" kern="1200" dirty="0">
            <a:solidFill>
              <a:schemeClr val="accent6">
                <a:lumMod val="50000"/>
              </a:schemeClr>
            </a:solidFill>
          </a:endParaRPr>
        </a:p>
      </dsp:txBody>
      <dsp:txXfrm>
        <a:off x="402550" y="1992"/>
        <a:ext cx="3034531" cy="1820718"/>
      </dsp:txXfrm>
    </dsp:sp>
    <dsp:sp modelId="{28D7666C-F416-4DAA-9C70-BD05B54AA596}">
      <dsp:nvSpPr>
        <dsp:cNvPr id="0" name=""/>
        <dsp:cNvSpPr/>
      </dsp:nvSpPr>
      <dsp:spPr>
        <a:xfrm>
          <a:off x="3740534" y="1992"/>
          <a:ext cx="3034531" cy="1820718"/>
        </a:xfrm>
        <a:prstGeom prst="rect">
          <a:avLst/>
        </a:prstGeom>
        <a:solidFill>
          <a:schemeClr val="accent2">
            <a:hueOff val="1002734"/>
            <a:satOff val="6670"/>
            <a:lumOff val="207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nl-BE" sz="2100" kern="1200">
              <a:solidFill>
                <a:schemeClr val="accent6">
                  <a:lumMod val="50000"/>
                </a:schemeClr>
              </a:solidFill>
            </a:rPr>
            <a:t>Probleemoplossend denken neemt af</a:t>
          </a:r>
          <a:endParaRPr lang="en-US" sz="2100" kern="1200">
            <a:solidFill>
              <a:schemeClr val="accent6">
                <a:lumMod val="50000"/>
              </a:schemeClr>
            </a:solidFill>
          </a:endParaRPr>
        </a:p>
      </dsp:txBody>
      <dsp:txXfrm>
        <a:off x="3740534" y="1992"/>
        <a:ext cx="3034531" cy="1820718"/>
      </dsp:txXfrm>
    </dsp:sp>
    <dsp:sp modelId="{F308D544-3217-456D-BA66-20DE5A881B82}">
      <dsp:nvSpPr>
        <dsp:cNvPr id="0" name=""/>
        <dsp:cNvSpPr/>
      </dsp:nvSpPr>
      <dsp:spPr>
        <a:xfrm>
          <a:off x="7078518" y="1992"/>
          <a:ext cx="3034531" cy="1820718"/>
        </a:xfrm>
        <a:prstGeom prst="rect">
          <a:avLst/>
        </a:prstGeom>
        <a:solidFill>
          <a:schemeClr val="accent2">
            <a:hueOff val="2005469"/>
            <a:satOff val="13340"/>
            <a:lumOff val="4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t" anchorCtr="0">
          <a:noAutofit/>
        </a:bodyPr>
        <a:lstStyle/>
        <a:p>
          <a:pPr lvl="0" algn="l" defTabSz="933450">
            <a:lnSpc>
              <a:spcPct val="90000"/>
            </a:lnSpc>
            <a:spcBef>
              <a:spcPct val="0"/>
            </a:spcBef>
            <a:spcAft>
              <a:spcPct val="35000"/>
            </a:spcAft>
          </a:pPr>
          <a:r>
            <a:rPr lang="nl-BE" sz="2100" kern="1200" dirty="0">
              <a:solidFill>
                <a:schemeClr val="accent6">
                  <a:lumMod val="50000"/>
                </a:schemeClr>
              </a:solidFill>
            </a:rPr>
            <a:t>Aandachtcontrole neemt af</a:t>
          </a:r>
          <a:endParaRPr lang="en-US" sz="2100" kern="1200" dirty="0">
            <a:solidFill>
              <a:schemeClr val="accent6">
                <a:lumMod val="50000"/>
              </a:schemeClr>
            </a:solidFill>
          </a:endParaRPr>
        </a:p>
        <a:p>
          <a:pPr marL="171450" lvl="1" indent="-171450" algn="l" defTabSz="711200">
            <a:lnSpc>
              <a:spcPct val="90000"/>
            </a:lnSpc>
            <a:spcBef>
              <a:spcPct val="0"/>
            </a:spcBef>
            <a:spcAft>
              <a:spcPct val="15000"/>
            </a:spcAft>
            <a:buChar char="••"/>
          </a:pPr>
          <a:r>
            <a:rPr lang="nl-BE" sz="1600" kern="1200" dirty="0">
              <a:solidFill>
                <a:schemeClr val="accent6">
                  <a:lumMod val="50000"/>
                </a:schemeClr>
              </a:solidFill>
            </a:rPr>
            <a:t>aandacht moeilijk wegkrijgen en losmaken van eigen </a:t>
          </a:r>
          <a:r>
            <a:rPr lang="nl-BE" sz="1600" kern="1200" dirty="0" err="1">
              <a:solidFill>
                <a:schemeClr val="accent6">
                  <a:lumMod val="50000"/>
                </a:schemeClr>
              </a:solidFill>
            </a:rPr>
            <a:t>gedachtenstroom</a:t>
          </a:r>
          <a:endParaRPr lang="en-US" sz="1600" kern="1200" dirty="0">
            <a:solidFill>
              <a:schemeClr val="accent6">
                <a:lumMod val="50000"/>
              </a:schemeClr>
            </a:solidFill>
          </a:endParaRPr>
        </a:p>
      </dsp:txBody>
      <dsp:txXfrm>
        <a:off x="7078518" y="1992"/>
        <a:ext cx="3034531" cy="1820718"/>
      </dsp:txXfrm>
    </dsp:sp>
    <dsp:sp modelId="{D7ACFEBC-ECA3-44B0-9179-88FAEE665EB2}">
      <dsp:nvSpPr>
        <dsp:cNvPr id="0" name=""/>
        <dsp:cNvSpPr/>
      </dsp:nvSpPr>
      <dsp:spPr>
        <a:xfrm>
          <a:off x="402550" y="2126164"/>
          <a:ext cx="3034531" cy="1820718"/>
        </a:xfrm>
        <a:prstGeom prst="rect">
          <a:avLst/>
        </a:prstGeom>
        <a:solidFill>
          <a:schemeClr val="accent2">
            <a:hueOff val="3008203"/>
            <a:satOff val="20010"/>
            <a:lumOff val="623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t" anchorCtr="0">
          <a:noAutofit/>
        </a:bodyPr>
        <a:lstStyle/>
        <a:p>
          <a:pPr lvl="0" algn="l" defTabSz="933450">
            <a:lnSpc>
              <a:spcPct val="90000"/>
            </a:lnSpc>
            <a:spcBef>
              <a:spcPct val="0"/>
            </a:spcBef>
            <a:spcAft>
              <a:spcPct val="35000"/>
            </a:spcAft>
          </a:pPr>
          <a:r>
            <a:rPr lang="nl-BE" sz="2100" kern="1200" dirty="0">
              <a:solidFill>
                <a:schemeClr val="accent6">
                  <a:lumMod val="50000"/>
                </a:schemeClr>
              </a:solidFill>
            </a:rPr>
            <a:t>Meer zorgen maken:</a:t>
          </a:r>
          <a:endParaRPr lang="en-US" sz="2100" kern="1200" dirty="0">
            <a:solidFill>
              <a:schemeClr val="accent6">
                <a:lumMod val="50000"/>
              </a:schemeClr>
            </a:solidFill>
          </a:endParaRPr>
        </a:p>
        <a:p>
          <a:pPr marL="171450" lvl="1" indent="-171450" algn="l" defTabSz="711200">
            <a:lnSpc>
              <a:spcPct val="90000"/>
            </a:lnSpc>
            <a:spcBef>
              <a:spcPct val="0"/>
            </a:spcBef>
            <a:spcAft>
              <a:spcPct val="15000"/>
            </a:spcAft>
            <a:buChar char="••"/>
          </a:pPr>
          <a:r>
            <a:rPr lang="nl-BE" sz="1600" kern="1200">
              <a:solidFill>
                <a:schemeClr val="accent6">
                  <a:lumMod val="50000"/>
                </a:schemeClr>
              </a:solidFill>
            </a:rPr>
            <a:t>meer informatie opnemen </a:t>
          </a:r>
          <a:endParaRPr lang="en-US" sz="1600" kern="1200">
            <a:solidFill>
              <a:schemeClr val="accent6">
                <a:lumMod val="50000"/>
              </a:schemeClr>
            </a:solidFill>
          </a:endParaRPr>
        </a:p>
        <a:p>
          <a:pPr marL="171450" lvl="1" indent="-171450" algn="l" defTabSz="711200">
            <a:lnSpc>
              <a:spcPct val="90000"/>
            </a:lnSpc>
            <a:spcBef>
              <a:spcPct val="0"/>
            </a:spcBef>
            <a:spcAft>
              <a:spcPct val="15000"/>
            </a:spcAft>
            <a:buChar char="••"/>
          </a:pPr>
          <a:r>
            <a:rPr lang="nl-BE" sz="1600" kern="1200" dirty="0">
              <a:solidFill>
                <a:schemeClr val="accent6">
                  <a:lumMod val="50000"/>
                </a:schemeClr>
              </a:solidFill>
            </a:rPr>
            <a:t>focus op prikkels met negatieve betekenis waardoor sterkere pijngewaarwording </a:t>
          </a:r>
          <a:endParaRPr lang="en-US" sz="1600" kern="1200" dirty="0">
            <a:solidFill>
              <a:schemeClr val="accent6">
                <a:lumMod val="50000"/>
              </a:schemeClr>
            </a:solidFill>
          </a:endParaRPr>
        </a:p>
      </dsp:txBody>
      <dsp:txXfrm>
        <a:off x="402550" y="2126164"/>
        <a:ext cx="3034531" cy="1820718"/>
      </dsp:txXfrm>
    </dsp:sp>
    <dsp:sp modelId="{6DB1B339-7EE2-4005-8C65-3FD5E5055F89}">
      <dsp:nvSpPr>
        <dsp:cNvPr id="0" name=""/>
        <dsp:cNvSpPr/>
      </dsp:nvSpPr>
      <dsp:spPr>
        <a:xfrm>
          <a:off x="3740534" y="2126164"/>
          <a:ext cx="3034531" cy="1820718"/>
        </a:xfrm>
        <a:prstGeom prst="rect">
          <a:avLst/>
        </a:prstGeom>
        <a:solidFill>
          <a:schemeClr val="accent2">
            <a:hueOff val="4010938"/>
            <a:satOff val="26680"/>
            <a:lumOff val="8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nl-BE" sz="2100" kern="1200">
              <a:solidFill>
                <a:schemeClr val="accent6">
                  <a:lumMod val="50000"/>
                </a:schemeClr>
              </a:solidFill>
            </a:rPr>
            <a:t>Activeert emotionele reacties in limbisch systeem alsook de herinneringen </a:t>
          </a:r>
          <a:endParaRPr lang="en-US" sz="2100" kern="1200">
            <a:solidFill>
              <a:schemeClr val="accent6">
                <a:lumMod val="50000"/>
              </a:schemeClr>
            </a:solidFill>
          </a:endParaRPr>
        </a:p>
      </dsp:txBody>
      <dsp:txXfrm>
        <a:off x="3740534" y="2126164"/>
        <a:ext cx="3034531" cy="1820718"/>
      </dsp:txXfrm>
    </dsp:sp>
    <dsp:sp modelId="{5BD52E42-875C-4311-9DAA-318EA72D678B}">
      <dsp:nvSpPr>
        <dsp:cNvPr id="0" name=""/>
        <dsp:cNvSpPr/>
      </dsp:nvSpPr>
      <dsp:spPr>
        <a:xfrm>
          <a:off x="7078518" y="2126164"/>
          <a:ext cx="3034531" cy="1820718"/>
        </a:xfrm>
        <a:prstGeom prst="rect">
          <a:avLst/>
        </a:prstGeom>
        <a:solidFill>
          <a:schemeClr val="accent2">
            <a:hueOff val="5013672"/>
            <a:satOff val="33350"/>
            <a:lumOff val="1039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nl-BE" sz="2100" kern="1200" dirty="0">
              <a:solidFill>
                <a:schemeClr val="accent6">
                  <a:lumMod val="50000"/>
                </a:schemeClr>
              </a:solidFill>
            </a:rPr>
            <a:t>Activiteit m.b.t. bijsturen van emotionele limbische reacties neemt af</a:t>
          </a:r>
          <a:endParaRPr lang="en-US" sz="2100" kern="1200" dirty="0">
            <a:solidFill>
              <a:schemeClr val="accent6">
                <a:lumMod val="50000"/>
              </a:schemeClr>
            </a:solidFill>
          </a:endParaRPr>
        </a:p>
      </dsp:txBody>
      <dsp:txXfrm>
        <a:off x="7078518" y="2126164"/>
        <a:ext cx="3034531" cy="182071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005018-FE30-4516-A1C3-E83B97725C42}">
      <dsp:nvSpPr>
        <dsp:cNvPr id="0" name=""/>
        <dsp:cNvSpPr/>
      </dsp:nvSpPr>
      <dsp:spPr>
        <a:xfrm>
          <a:off x="0" y="2703"/>
          <a:ext cx="6900512"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025116A-8A84-4E6C-9DED-743D726F7EBD}">
      <dsp:nvSpPr>
        <dsp:cNvPr id="0" name=""/>
        <dsp:cNvSpPr/>
      </dsp:nvSpPr>
      <dsp:spPr>
        <a:xfrm>
          <a:off x="0" y="2703"/>
          <a:ext cx="6900512" cy="184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lvl="0" algn="l" defTabSz="1511300">
            <a:lnSpc>
              <a:spcPct val="90000"/>
            </a:lnSpc>
            <a:spcBef>
              <a:spcPct val="0"/>
            </a:spcBef>
            <a:spcAft>
              <a:spcPct val="35000"/>
            </a:spcAft>
          </a:pPr>
          <a:r>
            <a:rPr lang="nl-BE" sz="3400" kern="1200" dirty="0"/>
            <a:t>Eender welke situatie, goed of slecht, die uitnodigt tot aanpassing. </a:t>
          </a:r>
          <a:endParaRPr lang="en-US" sz="3400" kern="1200" dirty="0"/>
        </a:p>
      </dsp:txBody>
      <dsp:txXfrm>
        <a:off x="0" y="2703"/>
        <a:ext cx="6900512" cy="1843578"/>
      </dsp:txXfrm>
    </dsp:sp>
    <dsp:sp modelId="{027B24C7-ECA9-4D80-9901-B55F859CE401}">
      <dsp:nvSpPr>
        <dsp:cNvPr id="0" name=""/>
        <dsp:cNvSpPr/>
      </dsp:nvSpPr>
      <dsp:spPr>
        <a:xfrm>
          <a:off x="0" y="1846281"/>
          <a:ext cx="6900512"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6917248-82D6-487F-84AB-EFCDEAF502C5}">
      <dsp:nvSpPr>
        <dsp:cNvPr id="0" name=""/>
        <dsp:cNvSpPr/>
      </dsp:nvSpPr>
      <dsp:spPr>
        <a:xfrm>
          <a:off x="0" y="1846281"/>
          <a:ext cx="6900512" cy="184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lvl="0" algn="l" defTabSz="1511300">
            <a:lnSpc>
              <a:spcPct val="90000"/>
            </a:lnSpc>
            <a:spcBef>
              <a:spcPct val="0"/>
            </a:spcBef>
            <a:spcAft>
              <a:spcPct val="35000"/>
            </a:spcAft>
          </a:pPr>
          <a:r>
            <a:rPr lang="nl-BE" sz="3400" kern="1200"/>
            <a:t>Spoort aan tot aanvaarding of verandering.</a:t>
          </a:r>
          <a:endParaRPr lang="en-US" sz="3400" kern="1200"/>
        </a:p>
      </dsp:txBody>
      <dsp:txXfrm>
        <a:off x="0" y="1846281"/>
        <a:ext cx="6900512" cy="1843578"/>
      </dsp:txXfrm>
    </dsp:sp>
    <dsp:sp modelId="{74C64A58-E2C8-4911-96B2-C0A5EA3F377B}">
      <dsp:nvSpPr>
        <dsp:cNvPr id="0" name=""/>
        <dsp:cNvSpPr/>
      </dsp:nvSpPr>
      <dsp:spPr>
        <a:xfrm>
          <a:off x="0" y="3689859"/>
          <a:ext cx="6900512"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41DB31-0F7C-47C3-8561-2BCB62DD87D4}">
      <dsp:nvSpPr>
        <dsp:cNvPr id="0" name=""/>
        <dsp:cNvSpPr/>
      </dsp:nvSpPr>
      <dsp:spPr>
        <a:xfrm>
          <a:off x="0" y="3689859"/>
          <a:ext cx="6900512" cy="184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lvl="0" algn="l" defTabSz="1511300">
            <a:lnSpc>
              <a:spcPct val="90000"/>
            </a:lnSpc>
            <a:spcBef>
              <a:spcPct val="0"/>
            </a:spcBef>
            <a:spcAft>
              <a:spcPct val="35000"/>
            </a:spcAft>
          </a:pPr>
          <a:r>
            <a:rPr lang="nl-BE" sz="3400" kern="1200"/>
            <a:t>Geen pathologie wél een onhandige manier van omgaan met het bestaan (Van Deurzen, 2002).</a:t>
          </a:r>
          <a:endParaRPr lang="en-US" sz="3400" kern="1200"/>
        </a:p>
      </dsp:txBody>
      <dsp:txXfrm>
        <a:off x="0" y="3689859"/>
        <a:ext cx="6900512" cy="1843578"/>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9C18AE-620B-4026-9EAD-281FEF43BFFB}">
      <dsp:nvSpPr>
        <dsp:cNvPr id="0" name=""/>
        <dsp:cNvSpPr/>
      </dsp:nvSpPr>
      <dsp:spPr>
        <a:xfrm rot="5400000">
          <a:off x="7178542" y="-3015215"/>
          <a:ext cx="925101" cy="7191617"/>
        </a:xfrm>
        <a:prstGeom prst="round2Same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nl-BE" sz="1700" kern="1200" dirty="0">
              <a:solidFill>
                <a:srgbClr val="002060"/>
              </a:solidFill>
            </a:rPr>
            <a:t>negatieve impact op pijnbeleving en omgaan met pijn</a:t>
          </a:r>
          <a:endParaRPr lang="en-US" sz="1700" kern="1200" dirty="0">
            <a:solidFill>
              <a:srgbClr val="002060"/>
            </a:solidFill>
          </a:endParaRPr>
        </a:p>
        <a:p>
          <a:pPr marL="171450" lvl="1" indent="-171450" algn="l" defTabSz="755650">
            <a:lnSpc>
              <a:spcPct val="90000"/>
            </a:lnSpc>
            <a:spcBef>
              <a:spcPct val="0"/>
            </a:spcBef>
            <a:spcAft>
              <a:spcPct val="15000"/>
            </a:spcAft>
            <a:buChar char="••"/>
          </a:pPr>
          <a:r>
            <a:rPr lang="nl-BE" sz="1700" kern="1200">
              <a:solidFill>
                <a:srgbClr val="002060"/>
              </a:solidFill>
            </a:rPr>
            <a:t>meer moeite met aanpassen </a:t>
          </a:r>
          <a:endParaRPr lang="en-US" sz="1700" kern="1200">
            <a:solidFill>
              <a:srgbClr val="002060"/>
            </a:solidFill>
          </a:endParaRPr>
        </a:p>
        <a:p>
          <a:pPr marL="171450" lvl="1" indent="-171450" algn="l" defTabSz="755650">
            <a:lnSpc>
              <a:spcPct val="90000"/>
            </a:lnSpc>
            <a:spcBef>
              <a:spcPct val="0"/>
            </a:spcBef>
            <a:spcAft>
              <a:spcPct val="15000"/>
            </a:spcAft>
            <a:buChar char="••"/>
          </a:pPr>
          <a:r>
            <a:rPr lang="nl-BE" sz="1700" kern="1200">
              <a:solidFill>
                <a:srgbClr val="002060"/>
              </a:solidFill>
            </a:rPr>
            <a:t>minder acceptatie</a:t>
          </a:r>
          <a:endParaRPr lang="en-US" sz="1700" kern="1200">
            <a:solidFill>
              <a:srgbClr val="002060"/>
            </a:solidFill>
          </a:endParaRPr>
        </a:p>
      </dsp:txBody>
      <dsp:txXfrm rot="-5400000">
        <a:off x="4045284" y="163203"/>
        <a:ext cx="7146457" cy="834781"/>
      </dsp:txXfrm>
    </dsp:sp>
    <dsp:sp modelId="{D3262DBD-C085-4229-942D-936021AA7F96}">
      <dsp:nvSpPr>
        <dsp:cNvPr id="0" name=""/>
        <dsp:cNvSpPr/>
      </dsp:nvSpPr>
      <dsp:spPr>
        <a:xfrm>
          <a:off x="0" y="0"/>
          <a:ext cx="4045284" cy="1156377"/>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nl-BE" sz="2400" kern="1200" dirty="0">
              <a:solidFill>
                <a:srgbClr val="002060"/>
              </a:solidFill>
            </a:rPr>
            <a:t>Veeleisendheid, perfectionisme of hoge normen </a:t>
          </a:r>
          <a:endParaRPr lang="en-US" sz="2400" kern="1200" dirty="0">
            <a:solidFill>
              <a:srgbClr val="002060"/>
            </a:solidFill>
          </a:endParaRPr>
        </a:p>
      </dsp:txBody>
      <dsp:txXfrm>
        <a:off x="56450" y="56450"/>
        <a:ext cx="3932384" cy="1043477"/>
      </dsp:txXfrm>
    </dsp:sp>
    <dsp:sp modelId="{D83C094B-E2F7-4906-9B78-92B5FCEF8CB8}">
      <dsp:nvSpPr>
        <dsp:cNvPr id="0" name=""/>
        <dsp:cNvSpPr/>
      </dsp:nvSpPr>
      <dsp:spPr>
        <a:xfrm rot="5400000">
          <a:off x="7178542" y="-1801019"/>
          <a:ext cx="925101" cy="7191617"/>
        </a:xfrm>
        <a:prstGeom prst="round2SameRect">
          <a:avLst/>
        </a:prstGeom>
        <a:solidFill>
          <a:schemeClr val="accent2">
            <a:tint val="40000"/>
            <a:alpha val="90000"/>
            <a:hueOff val="1704999"/>
            <a:satOff val="11863"/>
            <a:lumOff val="1121"/>
            <a:alphaOff val="0"/>
          </a:schemeClr>
        </a:solidFill>
        <a:ln w="12700" cap="flat" cmpd="sng" algn="ctr">
          <a:solidFill>
            <a:schemeClr val="accent2">
              <a:tint val="40000"/>
              <a:alpha val="90000"/>
              <a:hueOff val="1704999"/>
              <a:satOff val="11863"/>
              <a:lumOff val="112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nl-BE" sz="1700" kern="1200">
              <a:solidFill>
                <a:srgbClr val="002060"/>
              </a:solidFill>
            </a:rPr>
            <a:t>over de grens gaan</a:t>
          </a:r>
          <a:endParaRPr lang="en-US" sz="1700" kern="1200">
            <a:solidFill>
              <a:srgbClr val="002060"/>
            </a:solidFill>
          </a:endParaRPr>
        </a:p>
      </dsp:txBody>
      <dsp:txXfrm rot="-5400000">
        <a:off x="4045284" y="1377399"/>
        <a:ext cx="7146457" cy="834781"/>
      </dsp:txXfrm>
    </dsp:sp>
    <dsp:sp modelId="{57BD178A-74D9-4CD4-9610-D39B402CF5AB}">
      <dsp:nvSpPr>
        <dsp:cNvPr id="0" name=""/>
        <dsp:cNvSpPr/>
      </dsp:nvSpPr>
      <dsp:spPr>
        <a:xfrm>
          <a:off x="0" y="1216600"/>
          <a:ext cx="4045284" cy="1156377"/>
        </a:xfrm>
        <a:prstGeom prst="roundRect">
          <a:avLst/>
        </a:prstGeom>
        <a:solidFill>
          <a:schemeClr val="accent2">
            <a:hueOff val="1671224"/>
            <a:satOff val="11117"/>
            <a:lumOff val="346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nl-BE" sz="2400" kern="1200">
              <a:solidFill>
                <a:srgbClr val="002060"/>
              </a:solidFill>
            </a:rPr>
            <a:t>Geen rekening houden met de signalen in je lichaam</a:t>
          </a:r>
          <a:endParaRPr lang="en-US" sz="2400" kern="1200">
            <a:solidFill>
              <a:srgbClr val="002060"/>
            </a:solidFill>
          </a:endParaRPr>
        </a:p>
      </dsp:txBody>
      <dsp:txXfrm>
        <a:off x="56450" y="1273050"/>
        <a:ext cx="3932384" cy="1043477"/>
      </dsp:txXfrm>
    </dsp:sp>
    <dsp:sp modelId="{12AE645F-1B89-4EF9-A67C-9E73B7944175}">
      <dsp:nvSpPr>
        <dsp:cNvPr id="0" name=""/>
        <dsp:cNvSpPr/>
      </dsp:nvSpPr>
      <dsp:spPr>
        <a:xfrm rot="5400000">
          <a:off x="7178542" y="-586822"/>
          <a:ext cx="925101" cy="7191617"/>
        </a:xfrm>
        <a:prstGeom prst="round2SameRect">
          <a:avLst/>
        </a:prstGeom>
        <a:solidFill>
          <a:schemeClr val="accent2">
            <a:tint val="40000"/>
            <a:alpha val="90000"/>
            <a:hueOff val="3409999"/>
            <a:satOff val="23727"/>
            <a:lumOff val="2242"/>
            <a:alphaOff val="0"/>
          </a:schemeClr>
        </a:solidFill>
        <a:ln w="12700" cap="flat" cmpd="sng" algn="ctr">
          <a:solidFill>
            <a:schemeClr val="accent2">
              <a:tint val="40000"/>
              <a:alpha val="90000"/>
              <a:hueOff val="3409999"/>
              <a:satOff val="23727"/>
              <a:lumOff val="224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nl-BE" sz="1700" kern="1200">
              <a:solidFill>
                <a:srgbClr val="002060"/>
              </a:solidFill>
            </a:rPr>
            <a:t>amper bewegen vanuit angst voor schade </a:t>
          </a:r>
          <a:endParaRPr lang="en-US" sz="1700" kern="1200">
            <a:solidFill>
              <a:srgbClr val="002060"/>
            </a:solidFill>
          </a:endParaRPr>
        </a:p>
      </dsp:txBody>
      <dsp:txXfrm rot="-5400000">
        <a:off x="4045284" y="2591596"/>
        <a:ext cx="7146457" cy="834781"/>
      </dsp:txXfrm>
    </dsp:sp>
    <dsp:sp modelId="{C8FFCA2C-A395-45E5-A574-52B2718976C6}">
      <dsp:nvSpPr>
        <dsp:cNvPr id="0" name=""/>
        <dsp:cNvSpPr/>
      </dsp:nvSpPr>
      <dsp:spPr>
        <a:xfrm>
          <a:off x="0" y="2430796"/>
          <a:ext cx="4045284" cy="1156377"/>
        </a:xfrm>
        <a:prstGeom prst="roundRect">
          <a:avLst/>
        </a:prstGeom>
        <a:solidFill>
          <a:schemeClr val="accent2">
            <a:hueOff val="3342448"/>
            <a:satOff val="22233"/>
            <a:lumOff val="692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nl-BE" sz="2400" kern="1200">
              <a:solidFill>
                <a:srgbClr val="002060"/>
              </a:solidFill>
            </a:rPr>
            <a:t>Te veel rekening houden met de signalen in je lichaam</a:t>
          </a:r>
          <a:endParaRPr lang="en-US" sz="2400" kern="1200">
            <a:solidFill>
              <a:srgbClr val="002060"/>
            </a:solidFill>
          </a:endParaRPr>
        </a:p>
      </dsp:txBody>
      <dsp:txXfrm>
        <a:off x="56450" y="2487246"/>
        <a:ext cx="3932384" cy="1043477"/>
      </dsp:txXfrm>
    </dsp:sp>
    <dsp:sp modelId="{3CE5D2B0-6950-429E-B321-F64450BBAA87}">
      <dsp:nvSpPr>
        <dsp:cNvPr id="0" name=""/>
        <dsp:cNvSpPr/>
      </dsp:nvSpPr>
      <dsp:spPr>
        <a:xfrm rot="5400000">
          <a:off x="7178542" y="627373"/>
          <a:ext cx="925101" cy="7191617"/>
        </a:xfrm>
        <a:prstGeom prst="round2SameRect">
          <a:avLst/>
        </a:prstGeom>
        <a:solidFill>
          <a:schemeClr val="accent2">
            <a:tint val="40000"/>
            <a:alpha val="90000"/>
            <a:hueOff val="5114998"/>
            <a:satOff val="35590"/>
            <a:lumOff val="3363"/>
            <a:alphaOff val="0"/>
          </a:schemeClr>
        </a:solidFill>
        <a:ln w="12700" cap="flat" cmpd="sng" algn="ctr">
          <a:solidFill>
            <a:schemeClr val="accent2">
              <a:tint val="40000"/>
              <a:alpha val="90000"/>
              <a:hueOff val="5114998"/>
              <a:satOff val="35590"/>
              <a:lumOff val="336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nl-NL" sz="1700" kern="1200" dirty="0">
              <a:solidFill>
                <a:srgbClr val="002060"/>
              </a:solidFill>
            </a:rPr>
            <a:t>Boekentip: Leven in je leven (leer de valkuilen in je leven herkennen); </a:t>
          </a:r>
          <a:r>
            <a:rPr lang="nl-BE" sz="1700" kern="1200" dirty="0">
              <a:solidFill>
                <a:srgbClr val="002060"/>
              </a:solidFill>
            </a:rPr>
            <a:t>Auteur: J. Young en J. </a:t>
          </a:r>
          <a:r>
            <a:rPr lang="nl-BE" sz="1700" kern="1200" dirty="0" err="1">
              <a:solidFill>
                <a:srgbClr val="002060"/>
              </a:solidFill>
            </a:rPr>
            <a:t>Klosko</a:t>
          </a:r>
          <a:r>
            <a:rPr lang="nl-BE" sz="1700" kern="1200" dirty="0">
              <a:solidFill>
                <a:srgbClr val="002060"/>
              </a:solidFill>
            </a:rPr>
            <a:t>  </a:t>
          </a:r>
          <a:endParaRPr lang="en-US" sz="1700" kern="1200" dirty="0">
            <a:solidFill>
              <a:srgbClr val="002060"/>
            </a:solidFill>
          </a:endParaRPr>
        </a:p>
      </dsp:txBody>
      <dsp:txXfrm rot="-5400000">
        <a:off x="4045284" y="3805791"/>
        <a:ext cx="7146457" cy="834781"/>
      </dsp:txXfrm>
    </dsp:sp>
    <dsp:sp modelId="{57B4BDE6-B3F8-4581-938C-9B933AAF407D}">
      <dsp:nvSpPr>
        <dsp:cNvPr id="0" name=""/>
        <dsp:cNvSpPr/>
      </dsp:nvSpPr>
      <dsp:spPr>
        <a:xfrm>
          <a:off x="0" y="3644993"/>
          <a:ext cx="4045284" cy="1156377"/>
        </a:xfrm>
        <a:prstGeom prst="roundRect">
          <a:avLst/>
        </a:prstGeom>
        <a:solidFill>
          <a:schemeClr val="accent2">
            <a:hueOff val="5013672"/>
            <a:satOff val="33350"/>
            <a:lumOff val="1039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nl-BE" sz="2400" kern="1200">
              <a:solidFill>
                <a:srgbClr val="002060"/>
              </a:solidFill>
            </a:rPr>
            <a:t>Meer weten over je persoonlijkheid? </a:t>
          </a:r>
          <a:endParaRPr lang="en-US" sz="2400" kern="1200">
            <a:solidFill>
              <a:srgbClr val="002060"/>
            </a:solidFill>
          </a:endParaRPr>
        </a:p>
      </dsp:txBody>
      <dsp:txXfrm>
        <a:off x="56450" y="3701443"/>
        <a:ext cx="3932384" cy="1043477"/>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D270F3-DA12-4AA5-94D9-075B5877F48D}">
      <dsp:nvSpPr>
        <dsp:cNvPr id="0" name=""/>
        <dsp:cNvSpPr/>
      </dsp:nvSpPr>
      <dsp:spPr>
        <a:xfrm>
          <a:off x="1990504" y="447303"/>
          <a:ext cx="344851" cy="91440"/>
        </a:xfrm>
        <a:custGeom>
          <a:avLst/>
          <a:gdLst/>
          <a:ahLst/>
          <a:cxnLst/>
          <a:rect l="0" t="0" r="0" b="0"/>
          <a:pathLst>
            <a:path>
              <a:moveTo>
                <a:pt x="0" y="45720"/>
              </a:moveTo>
              <a:lnTo>
                <a:pt x="344851" y="45720"/>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153544" y="491145"/>
        <a:ext cx="18772" cy="3754"/>
      </dsp:txXfrm>
    </dsp:sp>
    <dsp:sp modelId="{97AACCCF-D679-42CC-858F-796C1C3CFD32}">
      <dsp:nvSpPr>
        <dsp:cNvPr id="0" name=""/>
        <dsp:cNvSpPr/>
      </dsp:nvSpPr>
      <dsp:spPr>
        <a:xfrm>
          <a:off x="359905" y="3303"/>
          <a:ext cx="1632399" cy="979439"/>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9989" tIns="83962" rIns="79989" bIns="83962" numCol="1" spcCol="1270" anchor="ctr" anchorCtr="0">
          <a:noAutofit/>
        </a:bodyPr>
        <a:lstStyle/>
        <a:p>
          <a:pPr lvl="0" algn="ctr" defTabSz="533400">
            <a:lnSpc>
              <a:spcPct val="90000"/>
            </a:lnSpc>
            <a:spcBef>
              <a:spcPct val="0"/>
            </a:spcBef>
            <a:spcAft>
              <a:spcPct val="35000"/>
            </a:spcAft>
          </a:pPr>
          <a:r>
            <a:rPr lang="nl-NL" sz="1200" kern="1200" dirty="0">
              <a:solidFill>
                <a:schemeClr val="accent6">
                  <a:lumMod val="50000"/>
                </a:schemeClr>
              </a:solidFill>
            </a:rPr>
            <a:t>Anders omgaan met stress</a:t>
          </a:r>
          <a:endParaRPr lang="en-US" sz="1200" kern="1200" dirty="0">
            <a:solidFill>
              <a:schemeClr val="accent6">
                <a:lumMod val="50000"/>
              </a:schemeClr>
            </a:solidFill>
          </a:endParaRPr>
        </a:p>
      </dsp:txBody>
      <dsp:txXfrm>
        <a:off x="359905" y="3303"/>
        <a:ext cx="1632399" cy="979439"/>
      </dsp:txXfrm>
    </dsp:sp>
    <dsp:sp modelId="{854C7C81-052A-4CD7-B177-AA558193B461}">
      <dsp:nvSpPr>
        <dsp:cNvPr id="0" name=""/>
        <dsp:cNvSpPr/>
      </dsp:nvSpPr>
      <dsp:spPr>
        <a:xfrm>
          <a:off x="3998356" y="447303"/>
          <a:ext cx="344851" cy="91440"/>
        </a:xfrm>
        <a:custGeom>
          <a:avLst/>
          <a:gdLst/>
          <a:ahLst/>
          <a:cxnLst/>
          <a:rect l="0" t="0" r="0" b="0"/>
          <a:pathLst>
            <a:path>
              <a:moveTo>
                <a:pt x="0" y="45720"/>
              </a:moveTo>
              <a:lnTo>
                <a:pt x="344851" y="45720"/>
              </a:lnTo>
            </a:path>
          </a:pathLst>
        </a:custGeom>
        <a:noFill/>
        <a:ln w="6350" cap="flat" cmpd="sng" algn="ctr">
          <a:solidFill>
            <a:schemeClr val="accent5">
              <a:hueOff val="531143"/>
              <a:satOff val="-1191"/>
              <a:lumOff val="-343"/>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161395" y="491145"/>
        <a:ext cx="18772" cy="3754"/>
      </dsp:txXfrm>
    </dsp:sp>
    <dsp:sp modelId="{BE161CA5-BB09-4AB0-87B1-A2BC04B17116}">
      <dsp:nvSpPr>
        <dsp:cNvPr id="0" name=""/>
        <dsp:cNvSpPr/>
      </dsp:nvSpPr>
      <dsp:spPr>
        <a:xfrm>
          <a:off x="2367756" y="3303"/>
          <a:ext cx="1632399" cy="979439"/>
        </a:xfrm>
        <a:prstGeom prst="rect">
          <a:avLst/>
        </a:prstGeom>
        <a:solidFill>
          <a:schemeClr val="accent5">
            <a:hueOff val="490286"/>
            <a:satOff val="-1099"/>
            <a:lumOff val="-31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9989" tIns="83962" rIns="79989" bIns="83962" numCol="1" spcCol="1270" anchor="ctr" anchorCtr="0">
          <a:noAutofit/>
        </a:bodyPr>
        <a:lstStyle/>
        <a:p>
          <a:pPr lvl="0" algn="ctr" defTabSz="533400">
            <a:lnSpc>
              <a:spcPct val="90000"/>
            </a:lnSpc>
            <a:spcBef>
              <a:spcPct val="0"/>
            </a:spcBef>
            <a:spcAft>
              <a:spcPct val="35000"/>
            </a:spcAft>
          </a:pPr>
          <a:r>
            <a:rPr lang="nl-NL" sz="1200" kern="1200" dirty="0">
              <a:solidFill>
                <a:schemeClr val="accent6">
                  <a:lumMod val="50000"/>
                </a:schemeClr>
              </a:solidFill>
            </a:rPr>
            <a:t>Dankbaarheid oefenen</a:t>
          </a:r>
          <a:endParaRPr lang="en-US" sz="1200" kern="1200" dirty="0">
            <a:solidFill>
              <a:schemeClr val="accent6">
                <a:lumMod val="50000"/>
              </a:schemeClr>
            </a:solidFill>
          </a:endParaRPr>
        </a:p>
      </dsp:txBody>
      <dsp:txXfrm>
        <a:off x="2367756" y="3303"/>
        <a:ext cx="1632399" cy="979439"/>
      </dsp:txXfrm>
    </dsp:sp>
    <dsp:sp modelId="{32B67514-2958-4582-A320-168D2EF6D8D5}">
      <dsp:nvSpPr>
        <dsp:cNvPr id="0" name=""/>
        <dsp:cNvSpPr/>
      </dsp:nvSpPr>
      <dsp:spPr>
        <a:xfrm>
          <a:off x="1176105" y="980943"/>
          <a:ext cx="4015702" cy="344851"/>
        </a:xfrm>
        <a:custGeom>
          <a:avLst/>
          <a:gdLst/>
          <a:ahLst/>
          <a:cxnLst/>
          <a:rect l="0" t="0" r="0" b="0"/>
          <a:pathLst>
            <a:path>
              <a:moveTo>
                <a:pt x="4015702" y="0"/>
              </a:moveTo>
              <a:lnTo>
                <a:pt x="4015702" y="189525"/>
              </a:lnTo>
              <a:lnTo>
                <a:pt x="0" y="189525"/>
              </a:lnTo>
              <a:lnTo>
                <a:pt x="0" y="344851"/>
              </a:lnTo>
            </a:path>
          </a:pathLst>
        </a:custGeom>
        <a:noFill/>
        <a:ln w="6350" cap="flat" cmpd="sng" algn="ctr">
          <a:solidFill>
            <a:schemeClr val="accent5">
              <a:hueOff val="1062286"/>
              <a:satOff val="-2382"/>
              <a:lumOff val="-686"/>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083126" y="1151491"/>
        <a:ext cx="201660" cy="3754"/>
      </dsp:txXfrm>
    </dsp:sp>
    <dsp:sp modelId="{D955CF12-4302-432D-A7F6-779995284B48}">
      <dsp:nvSpPr>
        <dsp:cNvPr id="0" name=""/>
        <dsp:cNvSpPr/>
      </dsp:nvSpPr>
      <dsp:spPr>
        <a:xfrm>
          <a:off x="4375608" y="3303"/>
          <a:ext cx="1632399" cy="979439"/>
        </a:xfrm>
        <a:prstGeom prst="rect">
          <a:avLst/>
        </a:prstGeom>
        <a:solidFill>
          <a:schemeClr val="accent5">
            <a:hueOff val="980572"/>
            <a:satOff val="-2199"/>
            <a:lumOff val="-63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9989" tIns="83962" rIns="79989" bIns="83962" numCol="1" spcCol="1270" anchor="ctr" anchorCtr="0">
          <a:noAutofit/>
        </a:bodyPr>
        <a:lstStyle/>
        <a:p>
          <a:pPr lvl="0" algn="ctr" defTabSz="533400">
            <a:lnSpc>
              <a:spcPct val="90000"/>
            </a:lnSpc>
            <a:spcBef>
              <a:spcPct val="0"/>
            </a:spcBef>
            <a:spcAft>
              <a:spcPct val="35000"/>
            </a:spcAft>
          </a:pPr>
          <a:r>
            <a:rPr lang="nl-NL" sz="1200" kern="1200" dirty="0">
              <a:solidFill>
                <a:schemeClr val="accent6">
                  <a:lumMod val="50000"/>
                </a:schemeClr>
              </a:solidFill>
            </a:rPr>
            <a:t>Loopbaanbegeleiding</a:t>
          </a:r>
          <a:endParaRPr lang="en-US" sz="1200" kern="1200" dirty="0">
            <a:solidFill>
              <a:schemeClr val="accent6">
                <a:lumMod val="50000"/>
              </a:schemeClr>
            </a:solidFill>
          </a:endParaRPr>
        </a:p>
      </dsp:txBody>
      <dsp:txXfrm>
        <a:off x="4375608" y="3303"/>
        <a:ext cx="1632399" cy="979439"/>
      </dsp:txXfrm>
    </dsp:sp>
    <dsp:sp modelId="{843ECF52-80F2-4D58-8406-D93F2EE7327C}">
      <dsp:nvSpPr>
        <dsp:cNvPr id="0" name=""/>
        <dsp:cNvSpPr/>
      </dsp:nvSpPr>
      <dsp:spPr>
        <a:xfrm>
          <a:off x="1990504" y="1802194"/>
          <a:ext cx="344851" cy="91440"/>
        </a:xfrm>
        <a:custGeom>
          <a:avLst/>
          <a:gdLst/>
          <a:ahLst/>
          <a:cxnLst/>
          <a:rect l="0" t="0" r="0" b="0"/>
          <a:pathLst>
            <a:path>
              <a:moveTo>
                <a:pt x="0" y="45720"/>
              </a:moveTo>
              <a:lnTo>
                <a:pt x="344851" y="45720"/>
              </a:lnTo>
            </a:path>
          </a:pathLst>
        </a:custGeom>
        <a:noFill/>
        <a:ln w="6350" cap="flat" cmpd="sng" algn="ctr">
          <a:solidFill>
            <a:schemeClr val="accent5">
              <a:hueOff val="1593429"/>
              <a:satOff val="-3573"/>
              <a:lumOff val="-103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153544" y="1846037"/>
        <a:ext cx="18772" cy="3754"/>
      </dsp:txXfrm>
    </dsp:sp>
    <dsp:sp modelId="{C06EBC5C-B368-4B5E-9817-C6930AF280AC}">
      <dsp:nvSpPr>
        <dsp:cNvPr id="0" name=""/>
        <dsp:cNvSpPr/>
      </dsp:nvSpPr>
      <dsp:spPr>
        <a:xfrm>
          <a:off x="359905" y="1358194"/>
          <a:ext cx="1632399" cy="979439"/>
        </a:xfrm>
        <a:prstGeom prst="rect">
          <a:avLst/>
        </a:prstGeom>
        <a:solidFill>
          <a:schemeClr val="accent5">
            <a:hueOff val="1470858"/>
            <a:satOff val="-3298"/>
            <a:lumOff val="-95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9989" tIns="83962" rIns="79989" bIns="83962" numCol="1" spcCol="1270" anchor="ctr" anchorCtr="0">
          <a:noAutofit/>
        </a:bodyPr>
        <a:lstStyle/>
        <a:p>
          <a:pPr lvl="0" algn="ctr" defTabSz="533400">
            <a:lnSpc>
              <a:spcPct val="90000"/>
            </a:lnSpc>
            <a:spcBef>
              <a:spcPct val="0"/>
            </a:spcBef>
            <a:spcAft>
              <a:spcPct val="35000"/>
            </a:spcAft>
          </a:pPr>
          <a:r>
            <a:rPr lang="nl-NL" sz="1200" kern="1200">
              <a:solidFill>
                <a:schemeClr val="accent6">
                  <a:lumMod val="50000"/>
                </a:schemeClr>
              </a:solidFill>
            </a:rPr>
            <a:t>Zingeving</a:t>
          </a:r>
          <a:endParaRPr lang="en-US" sz="1200" kern="1200">
            <a:solidFill>
              <a:schemeClr val="accent6">
                <a:lumMod val="50000"/>
              </a:schemeClr>
            </a:solidFill>
          </a:endParaRPr>
        </a:p>
      </dsp:txBody>
      <dsp:txXfrm>
        <a:off x="359905" y="1358194"/>
        <a:ext cx="1632399" cy="979439"/>
      </dsp:txXfrm>
    </dsp:sp>
    <dsp:sp modelId="{170340DE-0AC5-4F78-A8B2-2EC85190AA02}">
      <dsp:nvSpPr>
        <dsp:cNvPr id="0" name=""/>
        <dsp:cNvSpPr/>
      </dsp:nvSpPr>
      <dsp:spPr>
        <a:xfrm>
          <a:off x="3998356" y="1802194"/>
          <a:ext cx="344851" cy="91440"/>
        </a:xfrm>
        <a:custGeom>
          <a:avLst/>
          <a:gdLst/>
          <a:ahLst/>
          <a:cxnLst/>
          <a:rect l="0" t="0" r="0" b="0"/>
          <a:pathLst>
            <a:path>
              <a:moveTo>
                <a:pt x="0" y="45720"/>
              </a:moveTo>
              <a:lnTo>
                <a:pt x="344851" y="45720"/>
              </a:lnTo>
            </a:path>
          </a:pathLst>
        </a:custGeom>
        <a:noFill/>
        <a:ln w="6350" cap="flat" cmpd="sng" algn="ctr">
          <a:solidFill>
            <a:schemeClr val="accent5">
              <a:hueOff val="2124572"/>
              <a:satOff val="-4764"/>
              <a:lumOff val="-1373"/>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161395" y="1846037"/>
        <a:ext cx="18772" cy="3754"/>
      </dsp:txXfrm>
    </dsp:sp>
    <dsp:sp modelId="{54619F01-5EC6-49CA-9354-7BD67E7A9F8E}">
      <dsp:nvSpPr>
        <dsp:cNvPr id="0" name=""/>
        <dsp:cNvSpPr/>
      </dsp:nvSpPr>
      <dsp:spPr>
        <a:xfrm>
          <a:off x="2367756" y="1358194"/>
          <a:ext cx="1632399" cy="979439"/>
        </a:xfrm>
        <a:prstGeom prst="rect">
          <a:avLst/>
        </a:prstGeom>
        <a:solidFill>
          <a:schemeClr val="accent5">
            <a:hueOff val="1961143"/>
            <a:satOff val="-4398"/>
            <a:lumOff val="-126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9989" tIns="83962" rIns="79989" bIns="83962" numCol="1" spcCol="1270" anchor="ctr" anchorCtr="0">
          <a:noAutofit/>
        </a:bodyPr>
        <a:lstStyle/>
        <a:p>
          <a:pPr lvl="0" algn="ctr" defTabSz="533400">
            <a:lnSpc>
              <a:spcPct val="90000"/>
            </a:lnSpc>
            <a:spcBef>
              <a:spcPct val="0"/>
            </a:spcBef>
            <a:spcAft>
              <a:spcPct val="35000"/>
            </a:spcAft>
          </a:pPr>
          <a:r>
            <a:rPr lang="nl-NL" sz="1200" kern="1200">
              <a:solidFill>
                <a:schemeClr val="accent6">
                  <a:lumMod val="50000"/>
                </a:schemeClr>
              </a:solidFill>
            </a:rPr>
            <a:t>In verbinding gaan</a:t>
          </a:r>
          <a:endParaRPr lang="en-US" sz="1200" kern="1200">
            <a:solidFill>
              <a:schemeClr val="accent6">
                <a:lumMod val="50000"/>
              </a:schemeClr>
            </a:solidFill>
          </a:endParaRPr>
        </a:p>
      </dsp:txBody>
      <dsp:txXfrm>
        <a:off x="2367756" y="1358194"/>
        <a:ext cx="1632399" cy="979439"/>
      </dsp:txXfrm>
    </dsp:sp>
    <dsp:sp modelId="{48DEC6C2-E1D4-49DE-9C64-F92C13CC77A0}">
      <dsp:nvSpPr>
        <dsp:cNvPr id="0" name=""/>
        <dsp:cNvSpPr/>
      </dsp:nvSpPr>
      <dsp:spPr>
        <a:xfrm>
          <a:off x="1176105" y="2335834"/>
          <a:ext cx="4015702" cy="344851"/>
        </a:xfrm>
        <a:custGeom>
          <a:avLst/>
          <a:gdLst/>
          <a:ahLst/>
          <a:cxnLst/>
          <a:rect l="0" t="0" r="0" b="0"/>
          <a:pathLst>
            <a:path>
              <a:moveTo>
                <a:pt x="4015702" y="0"/>
              </a:moveTo>
              <a:lnTo>
                <a:pt x="4015702" y="189525"/>
              </a:lnTo>
              <a:lnTo>
                <a:pt x="0" y="189525"/>
              </a:lnTo>
              <a:lnTo>
                <a:pt x="0" y="344851"/>
              </a:lnTo>
            </a:path>
          </a:pathLst>
        </a:custGeom>
        <a:noFill/>
        <a:ln w="6350" cap="flat" cmpd="sng" algn="ctr">
          <a:solidFill>
            <a:schemeClr val="accent5">
              <a:hueOff val="2655715"/>
              <a:satOff val="-5955"/>
              <a:lumOff val="-1716"/>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083126" y="2506383"/>
        <a:ext cx="201660" cy="3754"/>
      </dsp:txXfrm>
    </dsp:sp>
    <dsp:sp modelId="{1BD2DAD5-DE6F-4715-AEB0-8FA0B99891F5}">
      <dsp:nvSpPr>
        <dsp:cNvPr id="0" name=""/>
        <dsp:cNvSpPr/>
      </dsp:nvSpPr>
      <dsp:spPr>
        <a:xfrm>
          <a:off x="4375608" y="1358194"/>
          <a:ext cx="1632399" cy="979439"/>
        </a:xfrm>
        <a:prstGeom prst="rect">
          <a:avLst/>
        </a:prstGeom>
        <a:solidFill>
          <a:schemeClr val="accent5">
            <a:hueOff val="2451429"/>
            <a:satOff val="-5497"/>
            <a:lumOff val="-15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9989" tIns="83962" rIns="79989" bIns="83962" numCol="1" spcCol="1270" anchor="ctr" anchorCtr="0">
          <a:noAutofit/>
        </a:bodyPr>
        <a:lstStyle/>
        <a:p>
          <a:pPr lvl="0" algn="ctr" defTabSz="533400">
            <a:lnSpc>
              <a:spcPct val="90000"/>
            </a:lnSpc>
            <a:spcBef>
              <a:spcPct val="0"/>
            </a:spcBef>
            <a:spcAft>
              <a:spcPct val="35000"/>
            </a:spcAft>
          </a:pPr>
          <a:r>
            <a:rPr lang="nl-NL" sz="1200" kern="1200">
              <a:solidFill>
                <a:schemeClr val="accent6">
                  <a:lumMod val="50000"/>
                </a:schemeClr>
              </a:solidFill>
            </a:rPr>
            <a:t>Hoop </a:t>
          </a:r>
          <a:endParaRPr lang="en-US" sz="1200" kern="1200">
            <a:solidFill>
              <a:schemeClr val="accent6">
                <a:lumMod val="50000"/>
              </a:schemeClr>
            </a:solidFill>
          </a:endParaRPr>
        </a:p>
      </dsp:txBody>
      <dsp:txXfrm>
        <a:off x="4375608" y="1358194"/>
        <a:ext cx="1632399" cy="979439"/>
      </dsp:txXfrm>
    </dsp:sp>
    <dsp:sp modelId="{54604C46-8189-4B23-B1BB-F0AC7E7CB4DD}">
      <dsp:nvSpPr>
        <dsp:cNvPr id="0" name=""/>
        <dsp:cNvSpPr/>
      </dsp:nvSpPr>
      <dsp:spPr>
        <a:xfrm>
          <a:off x="1990504" y="3157086"/>
          <a:ext cx="344851" cy="91440"/>
        </a:xfrm>
        <a:custGeom>
          <a:avLst/>
          <a:gdLst/>
          <a:ahLst/>
          <a:cxnLst/>
          <a:rect l="0" t="0" r="0" b="0"/>
          <a:pathLst>
            <a:path>
              <a:moveTo>
                <a:pt x="0" y="45720"/>
              </a:moveTo>
              <a:lnTo>
                <a:pt x="344851" y="45720"/>
              </a:lnTo>
            </a:path>
          </a:pathLst>
        </a:custGeom>
        <a:noFill/>
        <a:ln w="6350" cap="flat" cmpd="sng" algn="ctr">
          <a:solidFill>
            <a:schemeClr val="accent5">
              <a:hueOff val="3186858"/>
              <a:satOff val="-7146"/>
              <a:lumOff val="-2059"/>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153544" y="3200929"/>
        <a:ext cx="18772" cy="3754"/>
      </dsp:txXfrm>
    </dsp:sp>
    <dsp:sp modelId="{E53C2DA6-466D-4220-8B4D-9B4941A546E7}">
      <dsp:nvSpPr>
        <dsp:cNvPr id="0" name=""/>
        <dsp:cNvSpPr/>
      </dsp:nvSpPr>
      <dsp:spPr>
        <a:xfrm>
          <a:off x="359905" y="2713086"/>
          <a:ext cx="1632399" cy="979439"/>
        </a:xfrm>
        <a:prstGeom prst="rect">
          <a:avLst/>
        </a:prstGeom>
        <a:solidFill>
          <a:schemeClr val="accent5">
            <a:hueOff val="2941715"/>
            <a:satOff val="-6597"/>
            <a:lumOff val="-190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9989" tIns="83962" rIns="79989" bIns="83962" numCol="1" spcCol="1270" anchor="ctr" anchorCtr="0">
          <a:noAutofit/>
        </a:bodyPr>
        <a:lstStyle/>
        <a:p>
          <a:pPr lvl="0" algn="ctr" defTabSz="533400">
            <a:lnSpc>
              <a:spcPct val="90000"/>
            </a:lnSpc>
            <a:spcBef>
              <a:spcPct val="0"/>
            </a:spcBef>
            <a:spcAft>
              <a:spcPct val="35000"/>
            </a:spcAft>
          </a:pPr>
          <a:r>
            <a:rPr lang="nl-NL" sz="1200" kern="1200">
              <a:solidFill>
                <a:schemeClr val="accent6">
                  <a:lumMod val="50000"/>
                </a:schemeClr>
              </a:solidFill>
            </a:rPr>
            <a:t>Troost en ontspanning</a:t>
          </a:r>
          <a:endParaRPr lang="en-US" sz="1200" kern="1200">
            <a:solidFill>
              <a:schemeClr val="accent6">
                <a:lumMod val="50000"/>
              </a:schemeClr>
            </a:solidFill>
          </a:endParaRPr>
        </a:p>
      </dsp:txBody>
      <dsp:txXfrm>
        <a:off x="359905" y="2713086"/>
        <a:ext cx="1632399" cy="979439"/>
      </dsp:txXfrm>
    </dsp:sp>
    <dsp:sp modelId="{91D0EA7E-3E8B-45CB-9EC5-6ACB97DC65E7}">
      <dsp:nvSpPr>
        <dsp:cNvPr id="0" name=""/>
        <dsp:cNvSpPr/>
      </dsp:nvSpPr>
      <dsp:spPr>
        <a:xfrm>
          <a:off x="3998356" y="3157086"/>
          <a:ext cx="344851" cy="91440"/>
        </a:xfrm>
        <a:custGeom>
          <a:avLst/>
          <a:gdLst/>
          <a:ahLst/>
          <a:cxnLst/>
          <a:rect l="0" t="0" r="0" b="0"/>
          <a:pathLst>
            <a:path>
              <a:moveTo>
                <a:pt x="0" y="45720"/>
              </a:moveTo>
              <a:lnTo>
                <a:pt x="344851" y="45720"/>
              </a:lnTo>
            </a:path>
          </a:pathLst>
        </a:custGeom>
        <a:noFill/>
        <a:ln w="6350" cap="flat" cmpd="sng" algn="ctr">
          <a:solidFill>
            <a:schemeClr val="accent5">
              <a:hueOff val="3718001"/>
              <a:satOff val="-8338"/>
              <a:lumOff val="-2402"/>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161395" y="3200929"/>
        <a:ext cx="18772" cy="3754"/>
      </dsp:txXfrm>
    </dsp:sp>
    <dsp:sp modelId="{5BA195D1-6FC4-4985-ACFE-7C036C25A8DA}">
      <dsp:nvSpPr>
        <dsp:cNvPr id="0" name=""/>
        <dsp:cNvSpPr/>
      </dsp:nvSpPr>
      <dsp:spPr>
        <a:xfrm>
          <a:off x="2367756" y="2713086"/>
          <a:ext cx="1632399" cy="979439"/>
        </a:xfrm>
        <a:prstGeom prst="rect">
          <a:avLst/>
        </a:prstGeom>
        <a:solidFill>
          <a:schemeClr val="accent5">
            <a:hueOff val="3432001"/>
            <a:satOff val="-7696"/>
            <a:lumOff val="-221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9989" tIns="83962" rIns="79989" bIns="83962" numCol="1" spcCol="1270" anchor="ctr" anchorCtr="0">
          <a:noAutofit/>
        </a:bodyPr>
        <a:lstStyle/>
        <a:p>
          <a:pPr lvl="0" algn="ctr" defTabSz="533400">
            <a:lnSpc>
              <a:spcPct val="90000"/>
            </a:lnSpc>
            <a:spcBef>
              <a:spcPct val="0"/>
            </a:spcBef>
            <a:spcAft>
              <a:spcPct val="35000"/>
            </a:spcAft>
          </a:pPr>
          <a:r>
            <a:rPr lang="nl-NL" sz="1200" kern="1200">
              <a:solidFill>
                <a:schemeClr val="accent6">
                  <a:lumMod val="50000"/>
                </a:schemeClr>
              </a:solidFill>
            </a:rPr>
            <a:t>Levenswijze gericht op waarden</a:t>
          </a:r>
          <a:endParaRPr lang="en-US" sz="1200" kern="1200">
            <a:solidFill>
              <a:schemeClr val="accent6">
                <a:lumMod val="50000"/>
              </a:schemeClr>
            </a:solidFill>
          </a:endParaRPr>
        </a:p>
      </dsp:txBody>
      <dsp:txXfrm>
        <a:off x="2367756" y="2713086"/>
        <a:ext cx="1632399" cy="979439"/>
      </dsp:txXfrm>
    </dsp:sp>
    <dsp:sp modelId="{A1BC9421-BBAC-4BF5-9018-D6E5BD2F29E9}">
      <dsp:nvSpPr>
        <dsp:cNvPr id="0" name=""/>
        <dsp:cNvSpPr/>
      </dsp:nvSpPr>
      <dsp:spPr>
        <a:xfrm>
          <a:off x="1176105" y="3690726"/>
          <a:ext cx="4015702" cy="344851"/>
        </a:xfrm>
        <a:custGeom>
          <a:avLst/>
          <a:gdLst/>
          <a:ahLst/>
          <a:cxnLst/>
          <a:rect l="0" t="0" r="0" b="0"/>
          <a:pathLst>
            <a:path>
              <a:moveTo>
                <a:pt x="4015702" y="0"/>
              </a:moveTo>
              <a:lnTo>
                <a:pt x="4015702" y="189525"/>
              </a:lnTo>
              <a:lnTo>
                <a:pt x="0" y="189525"/>
              </a:lnTo>
              <a:lnTo>
                <a:pt x="0" y="344851"/>
              </a:lnTo>
            </a:path>
          </a:pathLst>
        </a:custGeom>
        <a:noFill/>
        <a:ln w="6350" cap="flat" cmpd="sng" algn="ctr">
          <a:solidFill>
            <a:schemeClr val="accent5">
              <a:hueOff val="4249144"/>
              <a:satOff val="-9529"/>
              <a:lumOff val="-2745"/>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083126" y="3861275"/>
        <a:ext cx="201660" cy="3754"/>
      </dsp:txXfrm>
    </dsp:sp>
    <dsp:sp modelId="{529C1DB5-4B44-42DB-B57E-7F15C4C67066}">
      <dsp:nvSpPr>
        <dsp:cNvPr id="0" name=""/>
        <dsp:cNvSpPr/>
      </dsp:nvSpPr>
      <dsp:spPr>
        <a:xfrm>
          <a:off x="4375608" y="2713086"/>
          <a:ext cx="1632399" cy="979439"/>
        </a:xfrm>
        <a:prstGeom prst="rect">
          <a:avLst/>
        </a:prstGeom>
        <a:solidFill>
          <a:schemeClr val="accent5">
            <a:hueOff val="3922287"/>
            <a:satOff val="-8796"/>
            <a:lumOff val="-253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9989" tIns="83962" rIns="79989" bIns="83962" numCol="1" spcCol="1270" anchor="ctr" anchorCtr="0">
          <a:noAutofit/>
        </a:bodyPr>
        <a:lstStyle/>
        <a:p>
          <a:pPr lvl="0" algn="ctr" defTabSz="533400">
            <a:lnSpc>
              <a:spcPct val="90000"/>
            </a:lnSpc>
            <a:spcBef>
              <a:spcPct val="0"/>
            </a:spcBef>
            <a:spcAft>
              <a:spcPct val="35000"/>
            </a:spcAft>
          </a:pPr>
          <a:r>
            <a:rPr lang="nl-NL" sz="1200" kern="1200">
              <a:solidFill>
                <a:schemeClr val="accent6">
                  <a:lumMod val="50000"/>
                </a:schemeClr>
              </a:solidFill>
            </a:rPr>
            <a:t>Humor</a:t>
          </a:r>
          <a:endParaRPr lang="en-US" sz="1200" kern="1200">
            <a:solidFill>
              <a:schemeClr val="accent6">
                <a:lumMod val="50000"/>
              </a:schemeClr>
            </a:solidFill>
          </a:endParaRPr>
        </a:p>
      </dsp:txBody>
      <dsp:txXfrm>
        <a:off x="4375608" y="2713086"/>
        <a:ext cx="1632399" cy="979439"/>
      </dsp:txXfrm>
    </dsp:sp>
    <dsp:sp modelId="{FD471D51-47C0-4ADB-85A2-F0D4A0073433}">
      <dsp:nvSpPr>
        <dsp:cNvPr id="0" name=""/>
        <dsp:cNvSpPr/>
      </dsp:nvSpPr>
      <dsp:spPr>
        <a:xfrm>
          <a:off x="1990504" y="4511978"/>
          <a:ext cx="344851" cy="91440"/>
        </a:xfrm>
        <a:custGeom>
          <a:avLst/>
          <a:gdLst/>
          <a:ahLst/>
          <a:cxnLst/>
          <a:rect l="0" t="0" r="0" b="0"/>
          <a:pathLst>
            <a:path>
              <a:moveTo>
                <a:pt x="0" y="45720"/>
              </a:moveTo>
              <a:lnTo>
                <a:pt x="344851" y="45720"/>
              </a:lnTo>
            </a:path>
          </a:pathLst>
        </a:custGeom>
        <a:noFill/>
        <a:ln w="6350" cap="flat" cmpd="sng" algn="ctr">
          <a:solidFill>
            <a:schemeClr val="accent5">
              <a:hueOff val="4780287"/>
              <a:satOff val="-10720"/>
              <a:lumOff val="-3089"/>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153544" y="4555820"/>
        <a:ext cx="18772" cy="3754"/>
      </dsp:txXfrm>
    </dsp:sp>
    <dsp:sp modelId="{BA9FE296-F04D-46B9-9CC2-E27C3F4A1836}">
      <dsp:nvSpPr>
        <dsp:cNvPr id="0" name=""/>
        <dsp:cNvSpPr/>
      </dsp:nvSpPr>
      <dsp:spPr>
        <a:xfrm>
          <a:off x="359905" y="4067978"/>
          <a:ext cx="1632399" cy="979439"/>
        </a:xfrm>
        <a:prstGeom prst="rect">
          <a:avLst/>
        </a:prstGeom>
        <a:solidFill>
          <a:schemeClr val="accent5">
            <a:hueOff val="4412573"/>
            <a:satOff val="-9895"/>
            <a:lumOff val="-28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9989" tIns="83962" rIns="79989" bIns="83962" numCol="1" spcCol="1270" anchor="ctr" anchorCtr="0">
          <a:noAutofit/>
        </a:bodyPr>
        <a:lstStyle/>
        <a:p>
          <a:pPr lvl="0" algn="ctr" defTabSz="533400">
            <a:lnSpc>
              <a:spcPct val="90000"/>
            </a:lnSpc>
            <a:spcBef>
              <a:spcPct val="0"/>
            </a:spcBef>
            <a:spcAft>
              <a:spcPct val="35000"/>
            </a:spcAft>
          </a:pPr>
          <a:r>
            <a:rPr lang="nl-NL" sz="1200" kern="1200" dirty="0">
              <a:solidFill>
                <a:schemeClr val="accent6">
                  <a:lumMod val="50000"/>
                </a:schemeClr>
              </a:solidFill>
            </a:rPr>
            <a:t>Conflict aan gaan als er belangrijke dingen op het spel staan</a:t>
          </a:r>
          <a:endParaRPr lang="en-US" sz="1200" kern="1200" dirty="0">
            <a:solidFill>
              <a:schemeClr val="accent6">
                <a:lumMod val="50000"/>
              </a:schemeClr>
            </a:solidFill>
          </a:endParaRPr>
        </a:p>
      </dsp:txBody>
      <dsp:txXfrm>
        <a:off x="359905" y="4067978"/>
        <a:ext cx="1632399" cy="979439"/>
      </dsp:txXfrm>
    </dsp:sp>
    <dsp:sp modelId="{13F718E0-AD7B-4BDD-86E9-3EA7A6EE322A}">
      <dsp:nvSpPr>
        <dsp:cNvPr id="0" name=""/>
        <dsp:cNvSpPr/>
      </dsp:nvSpPr>
      <dsp:spPr>
        <a:xfrm>
          <a:off x="3998356" y="4511978"/>
          <a:ext cx="344851" cy="91440"/>
        </a:xfrm>
        <a:custGeom>
          <a:avLst/>
          <a:gdLst/>
          <a:ahLst/>
          <a:cxnLst/>
          <a:rect l="0" t="0" r="0" b="0"/>
          <a:pathLst>
            <a:path>
              <a:moveTo>
                <a:pt x="0" y="45720"/>
              </a:moveTo>
              <a:lnTo>
                <a:pt x="344851" y="45720"/>
              </a:lnTo>
            </a:path>
          </a:pathLst>
        </a:custGeom>
        <a:noFill/>
        <a:ln w="6350" cap="flat" cmpd="sng" algn="ctr">
          <a:solidFill>
            <a:schemeClr val="accent5">
              <a:hueOff val="5311430"/>
              <a:satOff val="-11911"/>
              <a:lumOff val="-3432"/>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161395" y="4555820"/>
        <a:ext cx="18772" cy="3754"/>
      </dsp:txXfrm>
    </dsp:sp>
    <dsp:sp modelId="{AACDCA98-6510-4BEB-B22E-DA6FEB186E0C}">
      <dsp:nvSpPr>
        <dsp:cNvPr id="0" name=""/>
        <dsp:cNvSpPr/>
      </dsp:nvSpPr>
      <dsp:spPr>
        <a:xfrm>
          <a:off x="2367756" y="4067978"/>
          <a:ext cx="1632399" cy="979439"/>
        </a:xfrm>
        <a:prstGeom prst="rect">
          <a:avLst/>
        </a:prstGeom>
        <a:solidFill>
          <a:schemeClr val="accent5">
            <a:hueOff val="4902859"/>
            <a:satOff val="-10995"/>
            <a:lumOff val="-316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9989" tIns="83962" rIns="79989" bIns="83962" numCol="1" spcCol="1270" anchor="ctr" anchorCtr="0">
          <a:noAutofit/>
        </a:bodyPr>
        <a:lstStyle/>
        <a:p>
          <a:pPr lvl="0" algn="ctr" defTabSz="533400">
            <a:lnSpc>
              <a:spcPct val="90000"/>
            </a:lnSpc>
            <a:spcBef>
              <a:spcPct val="0"/>
            </a:spcBef>
            <a:spcAft>
              <a:spcPct val="35000"/>
            </a:spcAft>
          </a:pPr>
          <a:r>
            <a:rPr lang="nl-NL" sz="1200" kern="1200" dirty="0">
              <a:solidFill>
                <a:schemeClr val="accent6">
                  <a:lumMod val="50000"/>
                </a:schemeClr>
              </a:solidFill>
            </a:rPr>
            <a:t>Trauma behandeling</a:t>
          </a:r>
          <a:endParaRPr lang="en-US" sz="1200" kern="1200" dirty="0">
            <a:solidFill>
              <a:schemeClr val="accent6">
                <a:lumMod val="50000"/>
              </a:schemeClr>
            </a:solidFill>
          </a:endParaRPr>
        </a:p>
      </dsp:txBody>
      <dsp:txXfrm>
        <a:off x="2367756" y="4067978"/>
        <a:ext cx="1632399" cy="979439"/>
      </dsp:txXfrm>
    </dsp:sp>
    <dsp:sp modelId="{1DD58270-50E6-4616-8CC7-0EC3C8614435}">
      <dsp:nvSpPr>
        <dsp:cNvPr id="0" name=""/>
        <dsp:cNvSpPr/>
      </dsp:nvSpPr>
      <dsp:spPr>
        <a:xfrm>
          <a:off x="1176105" y="5045618"/>
          <a:ext cx="4015702" cy="344851"/>
        </a:xfrm>
        <a:custGeom>
          <a:avLst/>
          <a:gdLst/>
          <a:ahLst/>
          <a:cxnLst/>
          <a:rect l="0" t="0" r="0" b="0"/>
          <a:pathLst>
            <a:path>
              <a:moveTo>
                <a:pt x="4015702" y="0"/>
              </a:moveTo>
              <a:lnTo>
                <a:pt x="4015702" y="189525"/>
              </a:lnTo>
              <a:lnTo>
                <a:pt x="0" y="189525"/>
              </a:lnTo>
              <a:lnTo>
                <a:pt x="0" y="344851"/>
              </a:lnTo>
            </a:path>
          </a:pathLst>
        </a:custGeom>
        <a:noFill/>
        <a:ln w="6350" cap="flat" cmpd="sng" algn="ctr">
          <a:solidFill>
            <a:schemeClr val="accent5">
              <a:hueOff val="5842573"/>
              <a:satOff val="-13102"/>
              <a:lumOff val="-3775"/>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083126" y="5216166"/>
        <a:ext cx="201660" cy="3754"/>
      </dsp:txXfrm>
    </dsp:sp>
    <dsp:sp modelId="{B502AEF1-DF73-4F37-ADAC-628B0E0F329C}">
      <dsp:nvSpPr>
        <dsp:cNvPr id="0" name=""/>
        <dsp:cNvSpPr/>
      </dsp:nvSpPr>
      <dsp:spPr>
        <a:xfrm>
          <a:off x="4375608" y="4067978"/>
          <a:ext cx="1632399" cy="979439"/>
        </a:xfrm>
        <a:prstGeom prst="rect">
          <a:avLst/>
        </a:prstGeom>
        <a:solidFill>
          <a:schemeClr val="accent5">
            <a:hueOff val="5393145"/>
            <a:satOff val="-12094"/>
            <a:lumOff val="-34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9989" tIns="83962" rIns="79989" bIns="83962" numCol="1" spcCol="1270" anchor="ctr" anchorCtr="0">
          <a:noAutofit/>
        </a:bodyPr>
        <a:lstStyle/>
        <a:p>
          <a:pPr lvl="0" algn="ctr" defTabSz="533400">
            <a:lnSpc>
              <a:spcPct val="90000"/>
            </a:lnSpc>
            <a:spcBef>
              <a:spcPct val="0"/>
            </a:spcBef>
            <a:spcAft>
              <a:spcPct val="35000"/>
            </a:spcAft>
          </a:pPr>
          <a:r>
            <a:rPr lang="nl-NL" sz="1200" kern="1200" dirty="0">
              <a:solidFill>
                <a:schemeClr val="accent6">
                  <a:lumMod val="50000"/>
                </a:schemeClr>
              </a:solidFill>
            </a:rPr>
            <a:t>Assertiviteitstraining</a:t>
          </a:r>
          <a:endParaRPr lang="en-US" sz="1200" kern="1200" dirty="0">
            <a:solidFill>
              <a:schemeClr val="accent6">
                <a:lumMod val="50000"/>
              </a:schemeClr>
            </a:solidFill>
          </a:endParaRPr>
        </a:p>
      </dsp:txBody>
      <dsp:txXfrm>
        <a:off x="4375608" y="4067978"/>
        <a:ext cx="1632399" cy="979439"/>
      </dsp:txXfrm>
    </dsp:sp>
    <dsp:sp modelId="{BE7DA4F1-E643-45A5-BCF3-4134C11CEA47}">
      <dsp:nvSpPr>
        <dsp:cNvPr id="0" name=""/>
        <dsp:cNvSpPr/>
      </dsp:nvSpPr>
      <dsp:spPr>
        <a:xfrm>
          <a:off x="1990504" y="5866869"/>
          <a:ext cx="344851" cy="91440"/>
        </a:xfrm>
        <a:custGeom>
          <a:avLst/>
          <a:gdLst/>
          <a:ahLst/>
          <a:cxnLst/>
          <a:rect l="0" t="0" r="0" b="0"/>
          <a:pathLst>
            <a:path>
              <a:moveTo>
                <a:pt x="0" y="45720"/>
              </a:moveTo>
              <a:lnTo>
                <a:pt x="344851" y="45720"/>
              </a:lnTo>
            </a:path>
          </a:pathLst>
        </a:custGeom>
        <a:noFill/>
        <a:ln w="6350" cap="flat" cmpd="sng" algn="ctr">
          <a:solidFill>
            <a:schemeClr val="accent5">
              <a:hueOff val="6373716"/>
              <a:satOff val="-14293"/>
              <a:lumOff val="-4118"/>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153544" y="5910712"/>
        <a:ext cx="18772" cy="3754"/>
      </dsp:txXfrm>
    </dsp:sp>
    <dsp:sp modelId="{96E8F08C-6153-4F6D-8637-A27E230671C5}">
      <dsp:nvSpPr>
        <dsp:cNvPr id="0" name=""/>
        <dsp:cNvSpPr/>
      </dsp:nvSpPr>
      <dsp:spPr>
        <a:xfrm>
          <a:off x="359905" y="5422869"/>
          <a:ext cx="1632399" cy="979439"/>
        </a:xfrm>
        <a:prstGeom prst="rect">
          <a:avLst/>
        </a:prstGeom>
        <a:solidFill>
          <a:schemeClr val="accent5">
            <a:hueOff val="5883430"/>
            <a:satOff val="-13194"/>
            <a:lumOff val="-380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9989" tIns="83962" rIns="79989" bIns="83962" numCol="1" spcCol="1270" anchor="ctr" anchorCtr="0">
          <a:noAutofit/>
        </a:bodyPr>
        <a:lstStyle/>
        <a:p>
          <a:pPr lvl="0" algn="ctr" defTabSz="533400">
            <a:lnSpc>
              <a:spcPct val="90000"/>
            </a:lnSpc>
            <a:spcBef>
              <a:spcPct val="0"/>
            </a:spcBef>
            <a:spcAft>
              <a:spcPct val="35000"/>
            </a:spcAft>
          </a:pPr>
          <a:r>
            <a:rPr lang="nl-BE" sz="1200" kern="1200" dirty="0">
              <a:solidFill>
                <a:schemeClr val="accent6">
                  <a:lumMod val="50000"/>
                </a:schemeClr>
              </a:solidFill>
            </a:rPr>
            <a:t>Gezonde levensstijl</a:t>
          </a:r>
          <a:endParaRPr lang="en-US" sz="1200" kern="1200" dirty="0">
            <a:solidFill>
              <a:schemeClr val="accent6">
                <a:lumMod val="50000"/>
              </a:schemeClr>
            </a:solidFill>
          </a:endParaRPr>
        </a:p>
      </dsp:txBody>
      <dsp:txXfrm>
        <a:off x="359905" y="5422869"/>
        <a:ext cx="1632399" cy="979439"/>
      </dsp:txXfrm>
    </dsp:sp>
    <dsp:sp modelId="{9EC1DA5D-2A52-46F4-AA51-4944023463EF}">
      <dsp:nvSpPr>
        <dsp:cNvPr id="0" name=""/>
        <dsp:cNvSpPr/>
      </dsp:nvSpPr>
      <dsp:spPr>
        <a:xfrm>
          <a:off x="2367756" y="5422869"/>
          <a:ext cx="1632399" cy="979439"/>
        </a:xfrm>
        <a:prstGeom prst="rect">
          <a:avLst/>
        </a:prstGeom>
        <a:solidFill>
          <a:schemeClr val="accent5">
            <a:hueOff val="6373716"/>
            <a:satOff val="-14293"/>
            <a:lumOff val="-411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9989" tIns="83962" rIns="79989" bIns="83962" numCol="1" spcCol="1270" anchor="ctr" anchorCtr="0">
          <a:noAutofit/>
        </a:bodyPr>
        <a:lstStyle/>
        <a:p>
          <a:pPr lvl="0" algn="ctr" defTabSz="533400">
            <a:lnSpc>
              <a:spcPct val="90000"/>
            </a:lnSpc>
            <a:spcBef>
              <a:spcPct val="0"/>
            </a:spcBef>
            <a:spcAft>
              <a:spcPct val="35000"/>
            </a:spcAft>
          </a:pPr>
          <a:r>
            <a:rPr lang="nl-BE" sz="1200" kern="1200" dirty="0">
              <a:solidFill>
                <a:schemeClr val="accent6">
                  <a:lumMod val="50000"/>
                </a:schemeClr>
              </a:solidFill>
            </a:rPr>
            <a:t>Naar de seksuoloog</a:t>
          </a:r>
          <a:endParaRPr lang="en-US" sz="1200" kern="1200" dirty="0">
            <a:solidFill>
              <a:schemeClr val="accent6">
                <a:lumMod val="50000"/>
              </a:schemeClr>
            </a:solidFill>
          </a:endParaRPr>
        </a:p>
      </dsp:txBody>
      <dsp:txXfrm>
        <a:off x="2367756" y="5422869"/>
        <a:ext cx="1632399" cy="979439"/>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DC88EC-CBF5-4234-B3C5-FEC86E82EE3F}">
      <dsp:nvSpPr>
        <dsp:cNvPr id="0" name=""/>
        <dsp:cNvSpPr/>
      </dsp:nvSpPr>
      <dsp:spPr>
        <a:xfrm>
          <a:off x="2044800" y="174437"/>
          <a:ext cx="2196000" cy="2196000"/>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DAB8BF2-8E15-454F-B038-6550E9F41885}">
      <dsp:nvSpPr>
        <dsp:cNvPr id="0" name=""/>
        <dsp:cNvSpPr/>
      </dsp:nvSpPr>
      <dsp:spPr>
        <a:xfrm>
          <a:off x="2512800" y="642437"/>
          <a:ext cx="1260000" cy="1260000"/>
        </a:xfrm>
        <a:prstGeom prst="rect">
          <a:avLst/>
        </a:prstGeom>
        <a:blipFill>
          <a:blip xmlns:r="http://schemas.openxmlformats.org/officeDocument/2006/relationships" r:embed="rId1" cstate="screen">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59A328D-64C2-4A62-B899-4BBFC42D1842}">
      <dsp:nvSpPr>
        <dsp:cNvPr id="0" name=""/>
        <dsp:cNvSpPr/>
      </dsp:nvSpPr>
      <dsp:spPr>
        <a:xfrm>
          <a:off x="1342800" y="3054438"/>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1200150">
            <a:lnSpc>
              <a:spcPct val="90000"/>
            </a:lnSpc>
            <a:spcBef>
              <a:spcPct val="0"/>
            </a:spcBef>
            <a:spcAft>
              <a:spcPct val="35000"/>
            </a:spcAft>
            <a:defRPr cap="all"/>
          </a:pPr>
          <a:r>
            <a:rPr lang="nl-BE" sz="2700" kern="1200"/>
            <a:t>Lachen jullie genoeg?</a:t>
          </a:r>
          <a:endParaRPr lang="en-US" sz="2700" kern="1200"/>
        </a:p>
      </dsp:txBody>
      <dsp:txXfrm>
        <a:off x="1342800" y="3054438"/>
        <a:ext cx="3600000" cy="720000"/>
      </dsp:txXfrm>
    </dsp:sp>
    <dsp:sp modelId="{2BF4B566-E914-42BD-BFCE-2EB91125E3A0}">
      <dsp:nvSpPr>
        <dsp:cNvPr id="0" name=""/>
        <dsp:cNvSpPr/>
      </dsp:nvSpPr>
      <dsp:spPr>
        <a:xfrm>
          <a:off x="6274800" y="174437"/>
          <a:ext cx="2196000" cy="2196000"/>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925E371-EA19-4B3E-91FE-9DA03DE93B5E}">
      <dsp:nvSpPr>
        <dsp:cNvPr id="0" name=""/>
        <dsp:cNvSpPr/>
      </dsp:nvSpPr>
      <dsp:spPr>
        <a:xfrm>
          <a:off x="6742800" y="642437"/>
          <a:ext cx="1260000" cy="1260000"/>
        </a:xfrm>
        <a:prstGeom prst="rect">
          <a:avLst/>
        </a:prstGeom>
        <a:blipFill>
          <a:blip xmlns:r="http://schemas.openxmlformats.org/officeDocument/2006/relationships" r:embed="rId3" cstate="screen">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DA3E1EC-E959-42E1-8C2B-6B8C100BC560}">
      <dsp:nvSpPr>
        <dsp:cNvPr id="0" name=""/>
        <dsp:cNvSpPr/>
      </dsp:nvSpPr>
      <dsp:spPr>
        <a:xfrm>
          <a:off x="5572800" y="3054438"/>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1200150">
            <a:lnSpc>
              <a:spcPct val="90000"/>
            </a:lnSpc>
            <a:spcBef>
              <a:spcPct val="0"/>
            </a:spcBef>
            <a:spcAft>
              <a:spcPct val="35000"/>
            </a:spcAft>
            <a:defRPr cap="all"/>
          </a:pPr>
          <a:r>
            <a:rPr lang="nl-BE" sz="2700" kern="1200"/>
            <a:t>Waar lachen jullie om? </a:t>
          </a:r>
          <a:endParaRPr lang="en-US" sz="2700" kern="1200"/>
        </a:p>
      </dsp:txBody>
      <dsp:txXfrm>
        <a:off x="5572800" y="3054438"/>
        <a:ext cx="3600000"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5B3FD6-BC12-4086-B783-2AD23080C8E8}">
      <dsp:nvSpPr>
        <dsp:cNvPr id="0" name=""/>
        <dsp:cNvSpPr/>
      </dsp:nvSpPr>
      <dsp:spPr>
        <a:xfrm>
          <a:off x="1024625" y="127693"/>
          <a:ext cx="1097489" cy="109748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A9E0E68-9BA2-477C-9FD2-30F4AAFE4CF9}">
      <dsp:nvSpPr>
        <dsp:cNvPr id="0" name=""/>
        <dsp:cNvSpPr/>
      </dsp:nvSpPr>
      <dsp:spPr>
        <a:xfrm>
          <a:off x="5527" y="1401308"/>
          <a:ext cx="3135684" cy="4703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711200">
            <a:lnSpc>
              <a:spcPct val="100000"/>
            </a:lnSpc>
            <a:spcBef>
              <a:spcPct val="0"/>
            </a:spcBef>
            <a:spcAft>
              <a:spcPct val="35000"/>
            </a:spcAft>
            <a:defRPr b="1"/>
          </a:pPr>
          <a:r>
            <a:rPr lang="nl-BE" sz="1600" kern="1200" dirty="0"/>
            <a:t>levensbelangrijke beschermer</a:t>
          </a:r>
          <a:endParaRPr lang="en-US" sz="1600" kern="1200" dirty="0"/>
        </a:p>
      </dsp:txBody>
      <dsp:txXfrm>
        <a:off x="5527" y="1401308"/>
        <a:ext cx="3135684" cy="470352"/>
      </dsp:txXfrm>
    </dsp:sp>
    <dsp:sp modelId="{59200CAD-D652-40BE-AAB1-711388C1B447}">
      <dsp:nvSpPr>
        <dsp:cNvPr id="0" name=""/>
        <dsp:cNvSpPr/>
      </dsp:nvSpPr>
      <dsp:spPr>
        <a:xfrm>
          <a:off x="5527" y="1953580"/>
          <a:ext cx="3135684" cy="22700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622300">
            <a:lnSpc>
              <a:spcPct val="90000"/>
            </a:lnSpc>
            <a:spcBef>
              <a:spcPct val="0"/>
            </a:spcBef>
            <a:spcAft>
              <a:spcPct val="35000"/>
            </a:spcAft>
          </a:pPr>
          <a:r>
            <a:rPr lang="nl-BE" sz="1400" kern="1200"/>
            <a:t>beschermend gedrag tegenover dat wat je gezondheid bedreigt</a:t>
          </a:r>
          <a:endParaRPr lang="en-US" sz="1400" kern="1200" dirty="0"/>
        </a:p>
        <a:p>
          <a:pPr marL="114300" lvl="1" indent="-114300" algn="l" defTabSz="622300">
            <a:lnSpc>
              <a:spcPct val="90000"/>
            </a:lnSpc>
            <a:spcBef>
              <a:spcPct val="0"/>
            </a:spcBef>
            <a:spcAft>
              <a:spcPct val="15000"/>
            </a:spcAft>
            <a:buChar char="••"/>
          </a:pPr>
          <a:r>
            <a:rPr lang="nl-BE" sz="1400" kern="1200"/>
            <a:t>hand terugtrekken bij een contact met een hete kop koffie</a:t>
          </a:r>
          <a:endParaRPr lang="en-US" sz="1400" kern="1200" dirty="0"/>
        </a:p>
        <a:p>
          <a:pPr marL="114300" lvl="1" indent="-114300" algn="l" defTabSz="622300">
            <a:lnSpc>
              <a:spcPct val="90000"/>
            </a:lnSpc>
            <a:spcBef>
              <a:spcPct val="0"/>
            </a:spcBef>
            <a:spcAft>
              <a:spcPct val="15000"/>
            </a:spcAft>
            <a:buChar char="••"/>
          </a:pPr>
          <a:r>
            <a:rPr lang="nl-BE" sz="1400" kern="1200"/>
            <a:t>rug stretchen na lang stilzitten</a:t>
          </a:r>
          <a:endParaRPr lang="en-US" sz="1400" kern="1200" dirty="0"/>
        </a:p>
        <a:p>
          <a:pPr marL="114300" lvl="1" indent="-114300" algn="l" defTabSz="622300">
            <a:lnSpc>
              <a:spcPct val="90000"/>
            </a:lnSpc>
            <a:spcBef>
              <a:spcPct val="0"/>
            </a:spcBef>
            <a:spcAft>
              <a:spcPct val="15000"/>
            </a:spcAft>
            <a:buChar char="••"/>
          </a:pPr>
          <a:r>
            <a:rPr lang="nl-BE" sz="1400" kern="1200"/>
            <a:t>splinter uit te voet halen</a:t>
          </a:r>
          <a:endParaRPr lang="en-US" sz="1400" kern="1200"/>
        </a:p>
        <a:p>
          <a:pPr marL="114300" lvl="1" indent="-114300" algn="l" defTabSz="622300">
            <a:lnSpc>
              <a:spcPct val="90000"/>
            </a:lnSpc>
            <a:spcBef>
              <a:spcPct val="0"/>
            </a:spcBef>
            <a:spcAft>
              <a:spcPct val="15000"/>
            </a:spcAft>
            <a:buChar char="••"/>
          </a:pPr>
          <a:r>
            <a:rPr lang="nl-BE" sz="1400" kern="1200"/>
            <a:t>niet steunen op een verzwikte enkel</a:t>
          </a:r>
          <a:endParaRPr lang="en-US" sz="1400" kern="1200" dirty="0"/>
        </a:p>
        <a:p>
          <a:pPr lvl="0" algn="l" defTabSz="622300">
            <a:lnSpc>
              <a:spcPct val="90000"/>
            </a:lnSpc>
            <a:spcBef>
              <a:spcPct val="0"/>
            </a:spcBef>
            <a:spcAft>
              <a:spcPct val="35000"/>
            </a:spcAft>
          </a:pPr>
          <a:r>
            <a:rPr lang="nl-BE" sz="1400" kern="1200"/>
            <a:t>waarschuwt voor gevaar nog voor de beschadiging</a:t>
          </a:r>
          <a:endParaRPr lang="en-US" sz="1400" kern="1200" dirty="0"/>
        </a:p>
        <a:p>
          <a:pPr lvl="0" algn="l" defTabSz="622300">
            <a:lnSpc>
              <a:spcPct val="90000"/>
            </a:lnSpc>
            <a:spcBef>
              <a:spcPct val="0"/>
            </a:spcBef>
            <a:spcAft>
              <a:spcPct val="35000"/>
            </a:spcAft>
          </a:pPr>
          <a:r>
            <a:rPr lang="nl-BE" sz="1400" kern="1200"/>
            <a:t>je kan geboren worden zonder mogelijkheid pijn te voelen</a:t>
          </a:r>
          <a:endParaRPr lang="en-US" sz="1400" kern="1200" dirty="0"/>
        </a:p>
      </dsp:txBody>
      <dsp:txXfrm>
        <a:off x="5527" y="1953580"/>
        <a:ext cx="3135684" cy="2270064"/>
      </dsp:txXfrm>
    </dsp:sp>
    <dsp:sp modelId="{F39A6824-7525-485E-9029-6922B3FDE4E5}">
      <dsp:nvSpPr>
        <dsp:cNvPr id="0" name=""/>
        <dsp:cNvSpPr/>
      </dsp:nvSpPr>
      <dsp:spPr>
        <a:xfrm>
          <a:off x="4709055" y="127693"/>
          <a:ext cx="1097489" cy="1097489"/>
        </a:xfrm>
        <a:prstGeom prst="rect">
          <a:avLst/>
        </a:prstGeom>
        <a:blipFill>
          <a:blip xmlns:r="http://schemas.openxmlformats.org/officeDocument/2006/relationships" r:embed="rId3" cstate="screen">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C952FB6-BFA1-48AE-9B03-70B451012C02}">
      <dsp:nvSpPr>
        <dsp:cNvPr id="0" name=""/>
        <dsp:cNvSpPr/>
      </dsp:nvSpPr>
      <dsp:spPr>
        <a:xfrm>
          <a:off x="3689957" y="1401308"/>
          <a:ext cx="3135684" cy="4703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711200">
            <a:lnSpc>
              <a:spcPct val="100000"/>
            </a:lnSpc>
            <a:spcBef>
              <a:spcPct val="0"/>
            </a:spcBef>
            <a:spcAft>
              <a:spcPct val="35000"/>
            </a:spcAft>
            <a:defRPr b="1"/>
          </a:pPr>
          <a:r>
            <a:rPr lang="nl-BE" sz="1600" kern="1200"/>
            <a:t>sterke onaangename ervaring die je denken en voelen beïnvloedt</a:t>
          </a:r>
          <a:endParaRPr lang="en-US" sz="1600" kern="1200"/>
        </a:p>
      </dsp:txBody>
      <dsp:txXfrm>
        <a:off x="3689957" y="1401308"/>
        <a:ext cx="3135684" cy="470352"/>
      </dsp:txXfrm>
    </dsp:sp>
    <dsp:sp modelId="{2AF0ED1D-186D-4C6E-8FED-CC7D19799412}">
      <dsp:nvSpPr>
        <dsp:cNvPr id="0" name=""/>
        <dsp:cNvSpPr/>
      </dsp:nvSpPr>
      <dsp:spPr>
        <a:xfrm>
          <a:off x="3689957" y="1953580"/>
          <a:ext cx="3135684" cy="22700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622300">
            <a:lnSpc>
              <a:spcPct val="90000"/>
            </a:lnSpc>
            <a:spcBef>
              <a:spcPct val="0"/>
            </a:spcBef>
            <a:spcAft>
              <a:spcPct val="35000"/>
            </a:spcAft>
          </a:pPr>
          <a:r>
            <a:rPr lang="nl-BE" sz="1400" kern="1200"/>
            <a:t>eist snel en doeltreffend je aandacht</a:t>
          </a:r>
          <a:endParaRPr lang="en-US" sz="1400" kern="1200" dirty="0"/>
        </a:p>
      </dsp:txBody>
      <dsp:txXfrm>
        <a:off x="3689957" y="1953580"/>
        <a:ext cx="3135684" cy="2270064"/>
      </dsp:txXfrm>
    </dsp:sp>
    <dsp:sp modelId="{21012A4B-D1D0-4164-BD7B-B0F7E69E6BB5}">
      <dsp:nvSpPr>
        <dsp:cNvPr id="0" name=""/>
        <dsp:cNvSpPr/>
      </dsp:nvSpPr>
      <dsp:spPr>
        <a:xfrm>
          <a:off x="8393484" y="127693"/>
          <a:ext cx="1097489" cy="1097489"/>
        </a:xfrm>
        <a:prstGeom prst="rect">
          <a:avLst/>
        </a:prstGeom>
        <a:blipFill>
          <a:blip xmlns:r="http://schemas.openxmlformats.org/officeDocument/2006/relationships" r:embed="rId5" cstate="screen">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D515AD3-2A7D-43D6-8CBD-0898F3F92C04}">
      <dsp:nvSpPr>
        <dsp:cNvPr id="0" name=""/>
        <dsp:cNvSpPr/>
      </dsp:nvSpPr>
      <dsp:spPr>
        <a:xfrm>
          <a:off x="7374387" y="1401308"/>
          <a:ext cx="3135684" cy="4703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711200">
            <a:lnSpc>
              <a:spcPct val="100000"/>
            </a:lnSpc>
            <a:spcBef>
              <a:spcPct val="0"/>
            </a:spcBef>
            <a:spcAft>
              <a:spcPct val="35000"/>
            </a:spcAft>
            <a:defRPr b="1"/>
          </a:pPr>
          <a:r>
            <a:rPr lang="nl-BE" sz="1600" kern="1200"/>
            <a:t>een leermeester</a:t>
          </a:r>
          <a:endParaRPr lang="en-US" sz="1600" kern="1200"/>
        </a:p>
      </dsp:txBody>
      <dsp:txXfrm>
        <a:off x="7374387" y="1401308"/>
        <a:ext cx="3135684" cy="470352"/>
      </dsp:txXfrm>
    </dsp:sp>
    <dsp:sp modelId="{804AC179-D686-4A1B-BC23-D85EE76B7951}">
      <dsp:nvSpPr>
        <dsp:cNvPr id="0" name=""/>
        <dsp:cNvSpPr/>
      </dsp:nvSpPr>
      <dsp:spPr>
        <a:xfrm>
          <a:off x="7374387" y="1953580"/>
          <a:ext cx="3135684" cy="22700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622300">
            <a:lnSpc>
              <a:spcPct val="90000"/>
            </a:lnSpc>
            <a:spcBef>
              <a:spcPct val="0"/>
            </a:spcBef>
            <a:spcAft>
              <a:spcPct val="35000"/>
            </a:spcAft>
          </a:pPr>
          <a:r>
            <a:rPr lang="nl-BE" sz="1400" kern="1200"/>
            <a:t>uit ervaringen leren (bewust en onbewust) zo nieuwe letsels en pijn voorkomen</a:t>
          </a:r>
          <a:endParaRPr lang="en-US" sz="1400" kern="1200" dirty="0"/>
        </a:p>
      </dsp:txBody>
      <dsp:txXfrm>
        <a:off x="7374387" y="1953580"/>
        <a:ext cx="3135684" cy="227006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917A16-6A82-406A-90E9-7A378729C560}">
      <dsp:nvSpPr>
        <dsp:cNvPr id="0" name=""/>
        <dsp:cNvSpPr/>
      </dsp:nvSpPr>
      <dsp:spPr>
        <a:xfrm>
          <a:off x="0" y="480136"/>
          <a:ext cx="10515600" cy="61600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nl-BE" sz="2700" kern="1200" dirty="0"/>
            <a:t>Pijn is een betrouwbare weergave van de gezondheid van je lichaam</a:t>
          </a:r>
          <a:endParaRPr lang="en-US" sz="2700" kern="1200" dirty="0"/>
        </a:p>
      </dsp:txBody>
      <dsp:txXfrm>
        <a:off x="30071" y="510207"/>
        <a:ext cx="10455458" cy="555862"/>
      </dsp:txXfrm>
    </dsp:sp>
    <dsp:sp modelId="{B3F8E918-E1DB-46D0-945A-8B13EE25DACE}">
      <dsp:nvSpPr>
        <dsp:cNvPr id="0" name=""/>
        <dsp:cNvSpPr/>
      </dsp:nvSpPr>
      <dsp:spPr>
        <a:xfrm>
          <a:off x="0" y="1173901"/>
          <a:ext cx="10515600" cy="61600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nl-BE" sz="2700" kern="1200" dirty="0"/>
            <a:t>Is een afspiegeling van de toestand van je weefsels</a:t>
          </a:r>
          <a:endParaRPr lang="en-US" sz="2700" kern="1200" dirty="0"/>
        </a:p>
      </dsp:txBody>
      <dsp:txXfrm>
        <a:off x="30071" y="1203972"/>
        <a:ext cx="10455458" cy="555862"/>
      </dsp:txXfrm>
    </dsp:sp>
    <dsp:sp modelId="{BBD88E5E-0D3E-40F5-B2A7-A24E88373FB5}">
      <dsp:nvSpPr>
        <dsp:cNvPr id="0" name=""/>
        <dsp:cNvSpPr/>
      </dsp:nvSpPr>
      <dsp:spPr>
        <a:xfrm>
          <a:off x="0" y="1867666"/>
          <a:ext cx="10515600" cy="61600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nl-BE" sz="2700" kern="1200" dirty="0"/>
            <a:t>Hoeveelheid schade bepaalt de hoeveelheid pijn</a:t>
          </a:r>
          <a:endParaRPr lang="en-US" sz="2700" kern="1200" dirty="0"/>
        </a:p>
      </dsp:txBody>
      <dsp:txXfrm>
        <a:off x="30071" y="1897737"/>
        <a:ext cx="10455458" cy="555862"/>
      </dsp:txXfrm>
    </dsp:sp>
    <dsp:sp modelId="{16E770B6-D437-4B8A-B737-B20A23FCD16B}">
      <dsp:nvSpPr>
        <dsp:cNvPr id="0" name=""/>
        <dsp:cNvSpPr/>
      </dsp:nvSpPr>
      <dsp:spPr>
        <a:xfrm>
          <a:off x="0" y="2561431"/>
          <a:ext cx="10515600" cy="61600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nl-BE" sz="2700" kern="1200" dirty="0"/>
            <a:t>Schade zonder pijn kan niet</a:t>
          </a:r>
          <a:endParaRPr lang="en-US" sz="2700" kern="1200" dirty="0"/>
        </a:p>
      </dsp:txBody>
      <dsp:txXfrm>
        <a:off x="30071" y="2591502"/>
        <a:ext cx="10455458" cy="555862"/>
      </dsp:txXfrm>
    </dsp:sp>
    <dsp:sp modelId="{2CD2F700-125E-46D5-858B-B778BEF43663}">
      <dsp:nvSpPr>
        <dsp:cNvPr id="0" name=""/>
        <dsp:cNvSpPr/>
      </dsp:nvSpPr>
      <dsp:spPr>
        <a:xfrm>
          <a:off x="0" y="3255196"/>
          <a:ext cx="10515600" cy="61600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nl-BE" sz="2700" kern="1200" dirty="0"/>
            <a:t>Pijn zonder schade kan niet</a:t>
          </a:r>
          <a:endParaRPr lang="en-US" sz="2700" kern="1200" dirty="0"/>
        </a:p>
      </dsp:txBody>
      <dsp:txXfrm>
        <a:off x="30071" y="3285267"/>
        <a:ext cx="10455458" cy="55586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5710E7-627A-47A3-A78C-3D9964795619}">
      <dsp:nvSpPr>
        <dsp:cNvPr id="0" name=""/>
        <dsp:cNvSpPr/>
      </dsp:nvSpPr>
      <dsp:spPr>
        <a:xfrm>
          <a:off x="0" y="592"/>
          <a:ext cx="678402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2658CB2-6217-45D1-BF58-592BF5C93094}">
      <dsp:nvSpPr>
        <dsp:cNvPr id="0" name=""/>
        <dsp:cNvSpPr/>
      </dsp:nvSpPr>
      <dsp:spPr>
        <a:xfrm>
          <a:off x="0" y="592"/>
          <a:ext cx="6784025" cy="5391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lvl="0" algn="l" defTabSz="933450">
            <a:lnSpc>
              <a:spcPct val="90000"/>
            </a:lnSpc>
            <a:spcBef>
              <a:spcPct val="0"/>
            </a:spcBef>
            <a:spcAft>
              <a:spcPct val="35000"/>
            </a:spcAft>
          </a:pPr>
          <a:r>
            <a:rPr lang="en-US" sz="2100" kern="1200" baseline="0" dirty="0" err="1">
              <a:latin typeface="Calibri Light" panose="020F0302020204030204" pitchFamily="34" charset="0"/>
            </a:rPr>
            <a:t>Bescherming</a:t>
          </a:r>
          <a:r>
            <a:rPr lang="en-US" sz="2100" kern="1200" baseline="0" dirty="0">
              <a:latin typeface="Calibri Light" panose="020F0302020204030204" pitchFamily="34" charset="0"/>
            </a:rPr>
            <a:t> van het </a:t>
          </a:r>
          <a:r>
            <a:rPr lang="en-US" sz="2100" kern="1200" baseline="0" dirty="0" err="1">
              <a:latin typeface="Calibri Light" panose="020F0302020204030204" pitchFamily="34" charset="0"/>
            </a:rPr>
            <a:t>gekwetste</a:t>
          </a:r>
          <a:r>
            <a:rPr lang="en-US" sz="2100" kern="1200" baseline="0" dirty="0">
              <a:latin typeface="Calibri Light" panose="020F0302020204030204" pitchFamily="34" charset="0"/>
            </a:rPr>
            <a:t> </a:t>
          </a:r>
          <a:r>
            <a:rPr lang="en-US" sz="2100" kern="1200" baseline="0" dirty="0" err="1">
              <a:latin typeface="Calibri Light" panose="020F0302020204030204" pitchFamily="34" charset="0"/>
            </a:rPr>
            <a:t>gebied</a:t>
          </a:r>
          <a:r>
            <a:rPr lang="en-US" sz="2100" kern="1200" baseline="0" dirty="0">
              <a:latin typeface="Calibri Light" panose="020F0302020204030204" pitchFamily="34" charset="0"/>
            </a:rPr>
            <a:t> </a:t>
          </a:r>
          <a:r>
            <a:rPr lang="en-US" sz="2100" kern="1200" baseline="0" dirty="0" err="1">
              <a:latin typeface="Calibri Light" panose="020F0302020204030204" pitchFamily="34" charset="0"/>
            </a:rPr>
            <a:t>terwijl</a:t>
          </a:r>
          <a:r>
            <a:rPr lang="en-US" sz="2100" kern="1200" baseline="0" dirty="0">
              <a:latin typeface="Calibri Light" panose="020F0302020204030204" pitchFamily="34" charset="0"/>
            </a:rPr>
            <a:t> we </a:t>
          </a:r>
          <a:r>
            <a:rPr lang="en-US" sz="2100" kern="1200" baseline="0" dirty="0" err="1">
              <a:latin typeface="Calibri Light" panose="020F0302020204030204" pitchFamily="34" charset="0"/>
            </a:rPr>
            <a:t>genezen</a:t>
          </a:r>
          <a:endParaRPr lang="en-US" sz="2100" kern="1200" baseline="0" dirty="0">
            <a:latin typeface="Calibri Light" panose="020F0302020204030204" pitchFamily="34" charset="0"/>
          </a:endParaRPr>
        </a:p>
      </dsp:txBody>
      <dsp:txXfrm>
        <a:off x="0" y="592"/>
        <a:ext cx="6784025" cy="539144"/>
      </dsp:txXfrm>
    </dsp:sp>
    <dsp:sp modelId="{D920248D-293A-41C2-88ED-35C0B3ECF1D2}">
      <dsp:nvSpPr>
        <dsp:cNvPr id="0" name=""/>
        <dsp:cNvSpPr/>
      </dsp:nvSpPr>
      <dsp:spPr>
        <a:xfrm>
          <a:off x="0" y="539737"/>
          <a:ext cx="6784025" cy="0"/>
        </a:xfrm>
        <a:prstGeom prst="line">
          <a:avLst/>
        </a:prstGeom>
        <a:solidFill>
          <a:schemeClr val="accent2">
            <a:hueOff val="626709"/>
            <a:satOff val="4169"/>
            <a:lumOff val="1299"/>
            <a:alphaOff val="0"/>
          </a:schemeClr>
        </a:solidFill>
        <a:ln w="12700" cap="flat" cmpd="sng" algn="ctr">
          <a:solidFill>
            <a:schemeClr val="accent2">
              <a:hueOff val="626709"/>
              <a:satOff val="4169"/>
              <a:lumOff val="129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0367E11-B06F-43C2-A6DB-9D96600FA189}">
      <dsp:nvSpPr>
        <dsp:cNvPr id="0" name=""/>
        <dsp:cNvSpPr/>
      </dsp:nvSpPr>
      <dsp:spPr>
        <a:xfrm>
          <a:off x="0" y="539737"/>
          <a:ext cx="6784025" cy="5391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lvl="0" algn="l" defTabSz="933450">
            <a:lnSpc>
              <a:spcPct val="90000"/>
            </a:lnSpc>
            <a:spcBef>
              <a:spcPct val="0"/>
            </a:spcBef>
            <a:spcAft>
              <a:spcPct val="35000"/>
            </a:spcAft>
          </a:pPr>
          <a:r>
            <a:rPr lang="en-US" sz="2100" kern="1200" baseline="0">
              <a:latin typeface="Calibri Light" panose="020F0302020204030204" pitchFamily="34" charset="0"/>
            </a:rPr>
            <a:t>Aanzetten tot extra voorzichtig gedrag</a:t>
          </a:r>
        </a:p>
      </dsp:txBody>
      <dsp:txXfrm>
        <a:off x="0" y="539737"/>
        <a:ext cx="6784025" cy="539144"/>
      </dsp:txXfrm>
    </dsp:sp>
    <dsp:sp modelId="{838ACE93-4BA4-40A9-8B80-90312F43D3CC}">
      <dsp:nvSpPr>
        <dsp:cNvPr id="0" name=""/>
        <dsp:cNvSpPr/>
      </dsp:nvSpPr>
      <dsp:spPr>
        <a:xfrm>
          <a:off x="0" y="1078882"/>
          <a:ext cx="6784025" cy="0"/>
        </a:xfrm>
        <a:prstGeom prst="line">
          <a:avLst/>
        </a:prstGeom>
        <a:solidFill>
          <a:schemeClr val="accent2">
            <a:hueOff val="1253418"/>
            <a:satOff val="8337"/>
            <a:lumOff val="2598"/>
            <a:alphaOff val="0"/>
          </a:schemeClr>
        </a:solidFill>
        <a:ln w="12700" cap="flat" cmpd="sng" algn="ctr">
          <a:solidFill>
            <a:schemeClr val="accent2">
              <a:hueOff val="1253418"/>
              <a:satOff val="8337"/>
              <a:lumOff val="259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6F17FA6-7F3E-445C-966A-7C672B396170}">
      <dsp:nvSpPr>
        <dsp:cNvPr id="0" name=""/>
        <dsp:cNvSpPr/>
      </dsp:nvSpPr>
      <dsp:spPr>
        <a:xfrm>
          <a:off x="0" y="1078882"/>
          <a:ext cx="6784025" cy="5391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lvl="0" algn="l" defTabSz="933450">
            <a:lnSpc>
              <a:spcPct val="90000"/>
            </a:lnSpc>
            <a:spcBef>
              <a:spcPct val="0"/>
            </a:spcBef>
            <a:spcAft>
              <a:spcPct val="35000"/>
            </a:spcAft>
          </a:pPr>
          <a:r>
            <a:rPr lang="en-US" sz="2100" kern="1200" baseline="0" dirty="0" err="1">
              <a:latin typeface="Calibri Light" panose="020F0302020204030204" pitchFamily="34" charset="0"/>
            </a:rPr>
            <a:t>Normaal</a:t>
          </a:r>
          <a:r>
            <a:rPr lang="en-US" sz="2100" kern="1200" baseline="0" dirty="0">
              <a:latin typeface="Calibri Light" panose="020F0302020204030204" pitchFamily="34" charset="0"/>
            </a:rPr>
            <a:t> </a:t>
          </a:r>
          <a:r>
            <a:rPr lang="en-US" sz="2100" kern="1200" baseline="0" dirty="0" err="1">
              <a:latin typeface="Calibri Light" panose="020F0302020204030204" pitchFamily="34" charset="0"/>
            </a:rPr>
            <a:t>weg</a:t>
          </a:r>
          <a:r>
            <a:rPr lang="en-US" sz="2100" kern="1200" baseline="0" dirty="0">
              <a:latin typeface="Calibri Light" panose="020F0302020204030204" pitchFamily="34" charset="0"/>
            </a:rPr>
            <a:t> </a:t>
          </a:r>
          <a:r>
            <a:rPr lang="en-US" sz="2100" kern="1200" baseline="0" dirty="0" err="1">
              <a:latin typeface="Calibri Light" panose="020F0302020204030204" pitchFamily="34" charset="0"/>
            </a:rPr>
            <a:t>na</a:t>
          </a:r>
          <a:r>
            <a:rPr lang="en-US" sz="2100" kern="1200" baseline="0" dirty="0">
              <a:latin typeface="Calibri Light" panose="020F0302020204030204" pitchFamily="34" charset="0"/>
            </a:rPr>
            <a:t> </a:t>
          </a:r>
          <a:r>
            <a:rPr lang="en-US" sz="2100" kern="1200" baseline="0" dirty="0" err="1">
              <a:latin typeface="Calibri Light" panose="020F0302020204030204" pitchFamily="34" charset="0"/>
            </a:rPr>
            <a:t>enkele</a:t>
          </a:r>
          <a:r>
            <a:rPr lang="en-US" sz="2100" kern="1200" baseline="0" dirty="0">
              <a:latin typeface="Calibri Light" panose="020F0302020204030204" pitchFamily="34" charset="0"/>
            </a:rPr>
            <a:t> </a:t>
          </a:r>
          <a:r>
            <a:rPr lang="en-US" sz="2100" kern="1200" baseline="0" dirty="0" err="1">
              <a:latin typeface="Calibri Light" panose="020F0302020204030204" pitchFamily="34" charset="0"/>
            </a:rPr>
            <a:t>weken</a:t>
          </a:r>
          <a:r>
            <a:rPr lang="en-US" sz="2100" kern="1200" baseline="0" dirty="0">
              <a:latin typeface="Calibri Light" panose="020F0302020204030204" pitchFamily="34" charset="0"/>
            </a:rPr>
            <a:t> – </a:t>
          </a:r>
          <a:r>
            <a:rPr lang="en-US" sz="2100" kern="1200" baseline="0" dirty="0" err="1">
              <a:latin typeface="Calibri Light" panose="020F0302020204030204" pitchFamily="34" charset="0"/>
            </a:rPr>
            <a:t>houdt</a:t>
          </a:r>
          <a:r>
            <a:rPr lang="en-US" sz="2100" kern="1200" baseline="0" dirty="0">
              <a:latin typeface="Calibri Light" panose="020F0302020204030204" pitchFamily="34" charset="0"/>
            </a:rPr>
            <a:t> </a:t>
          </a:r>
          <a:r>
            <a:rPr lang="en-US" sz="2100" kern="1200" baseline="0" dirty="0" err="1">
              <a:latin typeface="Calibri Light" panose="020F0302020204030204" pitchFamily="34" charset="0"/>
            </a:rPr>
            <a:t>aan</a:t>
          </a:r>
          <a:r>
            <a:rPr lang="en-US" sz="2100" kern="1200" baseline="0" dirty="0">
              <a:latin typeface="Calibri Light" panose="020F0302020204030204" pitchFamily="34" charset="0"/>
            </a:rPr>
            <a:t> </a:t>
          </a:r>
          <a:r>
            <a:rPr lang="en-US" sz="2100" kern="1200" baseline="0" dirty="0" err="1">
              <a:latin typeface="Calibri Light" panose="020F0302020204030204" pitchFamily="34" charset="0"/>
            </a:rPr>
            <a:t>bij</a:t>
          </a:r>
          <a:r>
            <a:rPr lang="en-US" sz="2100" kern="1200" baseline="0" dirty="0">
              <a:latin typeface="Calibri Light" panose="020F0302020204030204" pitchFamily="34" charset="0"/>
            </a:rPr>
            <a:t> </a:t>
          </a:r>
          <a:r>
            <a:rPr lang="en-US" sz="2100" kern="1200" baseline="0" dirty="0" err="1">
              <a:latin typeface="Calibri Light" panose="020F0302020204030204" pitchFamily="34" charset="0"/>
            </a:rPr>
            <a:t>chronische</a:t>
          </a:r>
          <a:r>
            <a:rPr lang="en-US" sz="2100" kern="1200" baseline="0" dirty="0">
              <a:latin typeface="Calibri Light" panose="020F0302020204030204" pitchFamily="34" charset="0"/>
            </a:rPr>
            <a:t> </a:t>
          </a:r>
          <a:r>
            <a:rPr lang="en-US" sz="2100" kern="1200" baseline="0" dirty="0" err="1">
              <a:latin typeface="Calibri Light" panose="020F0302020204030204" pitchFamily="34" charset="0"/>
            </a:rPr>
            <a:t>pijn</a:t>
          </a:r>
          <a:endParaRPr lang="en-US" sz="2100" kern="1200" baseline="0" dirty="0">
            <a:latin typeface="Calibri Light" panose="020F0302020204030204" pitchFamily="34" charset="0"/>
          </a:endParaRPr>
        </a:p>
      </dsp:txBody>
      <dsp:txXfrm>
        <a:off x="0" y="1078882"/>
        <a:ext cx="6784025" cy="539144"/>
      </dsp:txXfrm>
    </dsp:sp>
    <dsp:sp modelId="{BFDE6A28-B9F7-4E81-B2BC-6013C3B91249}">
      <dsp:nvSpPr>
        <dsp:cNvPr id="0" name=""/>
        <dsp:cNvSpPr/>
      </dsp:nvSpPr>
      <dsp:spPr>
        <a:xfrm>
          <a:off x="0" y="1618027"/>
          <a:ext cx="6784025" cy="0"/>
        </a:xfrm>
        <a:prstGeom prst="line">
          <a:avLst/>
        </a:prstGeom>
        <a:solidFill>
          <a:schemeClr val="accent2">
            <a:hueOff val="1880127"/>
            <a:satOff val="12506"/>
            <a:lumOff val="3897"/>
            <a:alphaOff val="0"/>
          </a:schemeClr>
        </a:solidFill>
        <a:ln w="12700" cap="flat" cmpd="sng" algn="ctr">
          <a:solidFill>
            <a:schemeClr val="accent2">
              <a:hueOff val="1880127"/>
              <a:satOff val="12506"/>
              <a:lumOff val="389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CEF3E3F-A6CF-47EE-880A-FCAE72993373}">
      <dsp:nvSpPr>
        <dsp:cNvPr id="0" name=""/>
        <dsp:cNvSpPr/>
      </dsp:nvSpPr>
      <dsp:spPr>
        <a:xfrm>
          <a:off x="0" y="1618027"/>
          <a:ext cx="6784025" cy="5391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lvl="0" algn="l" defTabSz="933450">
            <a:lnSpc>
              <a:spcPct val="90000"/>
            </a:lnSpc>
            <a:spcBef>
              <a:spcPct val="0"/>
            </a:spcBef>
            <a:spcAft>
              <a:spcPct val="35000"/>
            </a:spcAft>
          </a:pPr>
          <a:endParaRPr lang="en-US" sz="2100" kern="1200" baseline="0" dirty="0">
            <a:latin typeface="Calibri Light" panose="020F0302020204030204" pitchFamily="34" charset="0"/>
          </a:endParaRPr>
        </a:p>
      </dsp:txBody>
      <dsp:txXfrm>
        <a:off x="0" y="1618027"/>
        <a:ext cx="6784025" cy="539144"/>
      </dsp:txXfrm>
    </dsp:sp>
    <dsp:sp modelId="{366B4B79-5055-4F2E-AAD8-FA03E66140E4}">
      <dsp:nvSpPr>
        <dsp:cNvPr id="0" name=""/>
        <dsp:cNvSpPr/>
      </dsp:nvSpPr>
      <dsp:spPr>
        <a:xfrm>
          <a:off x="0" y="2157172"/>
          <a:ext cx="6784025" cy="0"/>
        </a:xfrm>
        <a:prstGeom prst="line">
          <a:avLst/>
        </a:prstGeom>
        <a:solidFill>
          <a:schemeClr val="accent2">
            <a:hueOff val="2506836"/>
            <a:satOff val="16675"/>
            <a:lumOff val="5196"/>
            <a:alphaOff val="0"/>
          </a:schemeClr>
        </a:solidFill>
        <a:ln w="12700" cap="flat" cmpd="sng" algn="ctr">
          <a:solidFill>
            <a:schemeClr val="accent2">
              <a:hueOff val="2506836"/>
              <a:satOff val="16675"/>
              <a:lumOff val="519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901EBF1-BFCE-44F5-A730-C5614793E050}">
      <dsp:nvSpPr>
        <dsp:cNvPr id="0" name=""/>
        <dsp:cNvSpPr/>
      </dsp:nvSpPr>
      <dsp:spPr>
        <a:xfrm>
          <a:off x="0" y="2157172"/>
          <a:ext cx="6784025" cy="5391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lvl="0" algn="l" defTabSz="933450">
            <a:lnSpc>
              <a:spcPct val="90000"/>
            </a:lnSpc>
            <a:spcBef>
              <a:spcPct val="0"/>
            </a:spcBef>
            <a:spcAft>
              <a:spcPct val="35000"/>
            </a:spcAft>
          </a:pPr>
          <a:r>
            <a:rPr lang="en-US" sz="2100" kern="1200" baseline="0" dirty="0" err="1">
              <a:latin typeface="Calibri Light" panose="020F0302020204030204" pitchFamily="34" charset="0"/>
            </a:rPr>
            <a:t>Plotse</a:t>
          </a:r>
          <a:r>
            <a:rPr lang="en-US" sz="2100" kern="1200" baseline="0" dirty="0">
              <a:latin typeface="Calibri Light" panose="020F0302020204030204" pitchFamily="34" charset="0"/>
            </a:rPr>
            <a:t> </a:t>
          </a:r>
          <a:r>
            <a:rPr lang="en-US" sz="2100" kern="1200" baseline="0" dirty="0" err="1">
              <a:latin typeface="Calibri Light" panose="020F0302020204030204" pitchFamily="34" charset="0"/>
            </a:rPr>
            <a:t>pijn</a:t>
          </a:r>
          <a:r>
            <a:rPr lang="en-US" sz="2100" kern="1200" baseline="0" dirty="0">
              <a:latin typeface="Calibri Light" panose="020F0302020204030204" pitchFamily="34" charset="0"/>
            </a:rPr>
            <a:t> op </a:t>
          </a:r>
          <a:r>
            <a:rPr lang="en-US" sz="2100" kern="1200" baseline="0" dirty="0" err="1">
              <a:latin typeface="Calibri Light" panose="020F0302020204030204" pitchFamily="34" charset="0"/>
            </a:rPr>
            <a:t>verschillende</a:t>
          </a:r>
          <a:r>
            <a:rPr lang="en-US" sz="2100" kern="1200" baseline="0" dirty="0">
              <a:latin typeface="Calibri Light" panose="020F0302020204030204" pitchFamily="34" charset="0"/>
            </a:rPr>
            <a:t> </a:t>
          </a:r>
          <a:r>
            <a:rPr lang="en-US" sz="2100" kern="1200" baseline="0" dirty="0" err="1">
              <a:latin typeface="Calibri Light" panose="020F0302020204030204" pitchFamily="34" charset="0"/>
            </a:rPr>
            <a:t>plaatsen</a:t>
          </a:r>
          <a:endParaRPr lang="en-US" sz="2100" kern="1200" baseline="0" dirty="0">
            <a:latin typeface="Calibri Light" panose="020F0302020204030204" pitchFamily="34" charset="0"/>
          </a:endParaRPr>
        </a:p>
      </dsp:txBody>
      <dsp:txXfrm>
        <a:off x="0" y="2157172"/>
        <a:ext cx="6784025" cy="539144"/>
      </dsp:txXfrm>
    </dsp:sp>
    <dsp:sp modelId="{99D28384-B803-4AB2-80DD-ACF01F4402EE}">
      <dsp:nvSpPr>
        <dsp:cNvPr id="0" name=""/>
        <dsp:cNvSpPr/>
      </dsp:nvSpPr>
      <dsp:spPr>
        <a:xfrm>
          <a:off x="0" y="2696316"/>
          <a:ext cx="6784025" cy="0"/>
        </a:xfrm>
        <a:prstGeom prst="line">
          <a:avLst/>
        </a:prstGeom>
        <a:solidFill>
          <a:schemeClr val="accent2">
            <a:hueOff val="3133545"/>
            <a:satOff val="20844"/>
            <a:lumOff val="6496"/>
            <a:alphaOff val="0"/>
          </a:schemeClr>
        </a:solidFill>
        <a:ln w="12700" cap="flat" cmpd="sng" algn="ctr">
          <a:solidFill>
            <a:schemeClr val="accent2">
              <a:hueOff val="3133545"/>
              <a:satOff val="20844"/>
              <a:lumOff val="649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D4190A-2032-4316-98AF-D84A87E3304D}">
      <dsp:nvSpPr>
        <dsp:cNvPr id="0" name=""/>
        <dsp:cNvSpPr/>
      </dsp:nvSpPr>
      <dsp:spPr>
        <a:xfrm>
          <a:off x="0" y="2696316"/>
          <a:ext cx="6784025" cy="5391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lvl="0" algn="l" defTabSz="933450">
            <a:lnSpc>
              <a:spcPct val="90000"/>
            </a:lnSpc>
            <a:spcBef>
              <a:spcPct val="0"/>
            </a:spcBef>
            <a:spcAft>
              <a:spcPct val="35000"/>
            </a:spcAft>
          </a:pPr>
          <a:r>
            <a:rPr lang="en-US" sz="2100" kern="1200" baseline="0" dirty="0" err="1">
              <a:latin typeface="Calibri Light" panose="020F0302020204030204" pitchFamily="34" charset="0"/>
            </a:rPr>
            <a:t>Pijn</a:t>
          </a:r>
          <a:r>
            <a:rPr lang="en-US" sz="2100" kern="1200" baseline="0" dirty="0">
              <a:latin typeface="Calibri Light" panose="020F0302020204030204" pitchFamily="34" charset="0"/>
            </a:rPr>
            <a:t> </a:t>
          </a:r>
          <a:r>
            <a:rPr lang="en-US" sz="2100" kern="1200" baseline="0" dirty="0" err="1">
              <a:latin typeface="Calibri Light" panose="020F0302020204030204" pitchFamily="34" charset="0"/>
            </a:rPr>
            <a:t>bij</a:t>
          </a:r>
          <a:r>
            <a:rPr lang="en-US" sz="2100" kern="1200" baseline="0" dirty="0">
              <a:latin typeface="Calibri Light" panose="020F0302020204030204" pitchFamily="34" charset="0"/>
            </a:rPr>
            <a:t> de </a:t>
          </a:r>
          <a:r>
            <a:rPr lang="en-US" sz="2100" kern="1200" baseline="0" dirty="0" err="1">
              <a:latin typeface="Calibri Light" panose="020F0302020204030204" pitchFamily="34" charset="0"/>
            </a:rPr>
            <a:t>minste</a:t>
          </a:r>
          <a:r>
            <a:rPr lang="en-US" sz="2100" kern="1200" baseline="0" dirty="0">
              <a:latin typeface="Calibri Light" panose="020F0302020204030204" pitchFamily="34" charset="0"/>
            </a:rPr>
            <a:t> </a:t>
          </a:r>
          <a:r>
            <a:rPr lang="en-US" sz="2100" kern="1200" baseline="0" dirty="0" err="1">
              <a:latin typeface="Calibri Light" panose="020F0302020204030204" pitchFamily="34" charset="0"/>
            </a:rPr>
            <a:t>aanraking</a:t>
          </a:r>
          <a:r>
            <a:rPr lang="en-US" sz="2100" kern="1200" baseline="0" dirty="0">
              <a:latin typeface="Calibri Light" panose="020F0302020204030204" pitchFamily="34" charset="0"/>
            </a:rPr>
            <a:t> of </a:t>
          </a:r>
          <a:r>
            <a:rPr lang="en-US" sz="2100" kern="1200" baseline="0" dirty="0" err="1">
              <a:latin typeface="Calibri Light" panose="020F0302020204030204" pitchFamily="34" charset="0"/>
            </a:rPr>
            <a:t>normaal</a:t>
          </a:r>
          <a:r>
            <a:rPr lang="en-US" sz="2100" kern="1200" baseline="0" dirty="0">
              <a:latin typeface="Calibri Light" panose="020F0302020204030204" pitchFamily="34" charset="0"/>
            </a:rPr>
            <a:t> </a:t>
          </a:r>
          <a:r>
            <a:rPr lang="en-US" sz="2100" kern="1200" baseline="0" dirty="0" err="1">
              <a:latin typeface="Calibri Light" panose="020F0302020204030204" pitchFamily="34" charset="0"/>
            </a:rPr>
            <a:t>bewegen</a:t>
          </a:r>
          <a:r>
            <a:rPr lang="en-US" sz="2100" kern="1200" baseline="0" dirty="0">
              <a:latin typeface="Calibri Light" panose="020F0302020204030204" pitchFamily="34" charset="0"/>
            </a:rPr>
            <a:t> </a:t>
          </a:r>
        </a:p>
      </dsp:txBody>
      <dsp:txXfrm>
        <a:off x="0" y="2696316"/>
        <a:ext cx="6784025" cy="539144"/>
      </dsp:txXfrm>
    </dsp:sp>
    <dsp:sp modelId="{FD73AD75-4720-42BC-92A7-BFC6074E88CA}">
      <dsp:nvSpPr>
        <dsp:cNvPr id="0" name=""/>
        <dsp:cNvSpPr/>
      </dsp:nvSpPr>
      <dsp:spPr>
        <a:xfrm>
          <a:off x="0" y="3235461"/>
          <a:ext cx="6784025" cy="0"/>
        </a:xfrm>
        <a:prstGeom prst="line">
          <a:avLst/>
        </a:prstGeom>
        <a:solidFill>
          <a:schemeClr val="accent2">
            <a:hueOff val="3760254"/>
            <a:satOff val="25012"/>
            <a:lumOff val="7795"/>
            <a:alphaOff val="0"/>
          </a:schemeClr>
        </a:solidFill>
        <a:ln w="12700" cap="flat" cmpd="sng" algn="ctr">
          <a:solidFill>
            <a:schemeClr val="accent2">
              <a:hueOff val="3760254"/>
              <a:satOff val="25012"/>
              <a:lumOff val="779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0017C19-3394-4E08-8E03-2061055AEF75}">
      <dsp:nvSpPr>
        <dsp:cNvPr id="0" name=""/>
        <dsp:cNvSpPr/>
      </dsp:nvSpPr>
      <dsp:spPr>
        <a:xfrm>
          <a:off x="0" y="3235461"/>
          <a:ext cx="6784025" cy="5391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lvl="0" algn="l" defTabSz="933450">
            <a:lnSpc>
              <a:spcPct val="90000"/>
            </a:lnSpc>
            <a:spcBef>
              <a:spcPct val="0"/>
            </a:spcBef>
            <a:spcAft>
              <a:spcPct val="35000"/>
            </a:spcAft>
          </a:pPr>
          <a:r>
            <a:rPr lang="en-US" sz="2100" kern="1200" baseline="0" dirty="0" err="1">
              <a:latin typeface="Calibri Light" panose="020F0302020204030204" pitchFamily="34" charset="0"/>
            </a:rPr>
            <a:t>Gewone</a:t>
          </a:r>
          <a:r>
            <a:rPr lang="en-US" sz="2100" kern="1200" baseline="0" dirty="0">
              <a:latin typeface="Calibri Light" panose="020F0302020204030204" pitchFamily="34" charset="0"/>
            </a:rPr>
            <a:t> </a:t>
          </a:r>
          <a:r>
            <a:rPr lang="en-US" sz="2100" kern="1200" baseline="0" dirty="0" err="1">
              <a:latin typeface="Calibri Light" panose="020F0302020204030204" pitchFamily="34" charset="0"/>
            </a:rPr>
            <a:t>pijn</a:t>
          </a:r>
          <a:r>
            <a:rPr lang="en-US" sz="2100" kern="1200" baseline="0" dirty="0">
              <a:latin typeface="Calibri Light" panose="020F0302020204030204" pitchFamily="34" charset="0"/>
            </a:rPr>
            <a:t> </a:t>
          </a:r>
          <a:r>
            <a:rPr lang="en-US" sz="2100" kern="1200" baseline="0" dirty="0" err="1">
              <a:latin typeface="Calibri Light" panose="020F0302020204030204" pitchFamily="34" charset="0"/>
            </a:rPr>
            <a:t>geeft</a:t>
          </a:r>
          <a:r>
            <a:rPr lang="en-US" sz="2100" kern="1200" baseline="0" dirty="0">
              <a:latin typeface="Calibri Light" panose="020F0302020204030204" pitchFamily="34" charset="0"/>
            </a:rPr>
            <a:t> plots </a:t>
          </a:r>
          <a:r>
            <a:rPr lang="en-US" sz="2100" kern="1200" baseline="0" dirty="0" err="1">
              <a:latin typeface="Calibri Light" panose="020F0302020204030204" pitchFamily="34" charset="0"/>
            </a:rPr>
            <a:t>enorm</a:t>
          </a:r>
          <a:r>
            <a:rPr lang="en-US" sz="2100" kern="1200" baseline="0" dirty="0">
              <a:latin typeface="Calibri Light" panose="020F0302020204030204" pitchFamily="34" charset="0"/>
            </a:rPr>
            <a:t> </a:t>
          </a:r>
          <a:r>
            <a:rPr lang="en-US" sz="2100" kern="1200" baseline="0" dirty="0" err="1">
              <a:latin typeface="Calibri Light" panose="020F0302020204030204" pitchFamily="34" charset="0"/>
            </a:rPr>
            <a:t>veel</a:t>
          </a:r>
          <a:r>
            <a:rPr lang="en-US" sz="2100" kern="1200" baseline="0" dirty="0">
              <a:latin typeface="Calibri Light" panose="020F0302020204030204" pitchFamily="34" charset="0"/>
            </a:rPr>
            <a:t> </a:t>
          </a:r>
          <a:r>
            <a:rPr lang="en-US" sz="2100" kern="1200" baseline="0" dirty="0" err="1">
              <a:latin typeface="Calibri Light" panose="020F0302020204030204" pitchFamily="34" charset="0"/>
            </a:rPr>
            <a:t>pijn</a:t>
          </a:r>
          <a:endParaRPr lang="en-US" sz="2100" kern="1200" baseline="0" dirty="0">
            <a:latin typeface="Calibri Light" panose="020F0302020204030204" pitchFamily="34" charset="0"/>
          </a:endParaRPr>
        </a:p>
      </dsp:txBody>
      <dsp:txXfrm>
        <a:off x="0" y="3235461"/>
        <a:ext cx="6784025" cy="539144"/>
      </dsp:txXfrm>
    </dsp:sp>
    <dsp:sp modelId="{BADAE08A-C9E9-4467-B533-F0EDFEEF9E88}">
      <dsp:nvSpPr>
        <dsp:cNvPr id="0" name=""/>
        <dsp:cNvSpPr/>
      </dsp:nvSpPr>
      <dsp:spPr>
        <a:xfrm>
          <a:off x="0" y="3774606"/>
          <a:ext cx="6784025" cy="0"/>
        </a:xfrm>
        <a:prstGeom prst="line">
          <a:avLst/>
        </a:prstGeom>
        <a:solidFill>
          <a:schemeClr val="accent2">
            <a:hueOff val="4386963"/>
            <a:satOff val="29181"/>
            <a:lumOff val="9094"/>
            <a:alphaOff val="0"/>
          </a:schemeClr>
        </a:solidFill>
        <a:ln w="12700" cap="flat" cmpd="sng" algn="ctr">
          <a:solidFill>
            <a:schemeClr val="accent2">
              <a:hueOff val="4386963"/>
              <a:satOff val="29181"/>
              <a:lumOff val="909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9A0AC68-E748-4817-AFEC-0292887BC62A}">
      <dsp:nvSpPr>
        <dsp:cNvPr id="0" name=""/>
        <dsp:cNvSpPr/>
      </dsp:nvSpPr>
      <dsp:spPr>
        <a:xfrm>
          <a:off x="0" y="3774606"/>
          <a:ext cx="6784025" cy="5391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lvl="0" algn="l" defTabSz="933450">
            <a:lnSpc>
              <a:spcPct val="90000"/>
            </a:lnSpc>
            <a:spcBef>
              <a:spcPct val="0"/>
            </a:spcBef>
            <a:spcAft>
              <a:spcPct val="35000"/>
            </a:spcAft>
          </a:pPr>
          <a:r>
            <a:rPr lang="en-US" sz="2100" kern="1200" baseline="0" dirty="0">
              <a:latin typeface="Calibri Light" panose="020F0302020204030204" pitchFamily="34" charset="0"/>
            </a:rPr>
            <a:t>Oude </a:t>
          </a:r>
          <a:r>
            <a:rPr lang="en-US" sz="2100" kern="1200" baseline="0" dirty="0" err="1">
              <a:latin typeface="Calibri Light" panose="020F0302020204030204" pitchFamily="34" charset="0"/>
            </a:rPr>
            <a:t>blessure</a:t>
          </a:r>
          <a:r>
            <a:rPr lang="en-US" sz="2100" kern="1200" baseline="0" dirty="0">
              <a:latin typeface="Calibri Light" panose="020F0302020204030204" pitchFamily="34" charset="0"/>
            </a:rPr>
            <a:t> </a:t>
          </a:r>
          <a:r>
            <a:rPr lang="en-US" sz="2100" kern="1200" baseline="0" dirty="0" err="1">
              <a:latin typeface="Calibri Light" panose="020F0302020204030204" pitchFamily="34" charset="0"/>
            </a:rPr>
            <a:t>doet</a:t>
          </a:r>
          <a:r>
            <a:rPr lang="en-US" sz="2100" kern="1200" baseline="0" dirty="0">
              <a:latin typeface="Calibri Light" panose="020F0302020204030204" pitchFamily="34" charset="0"/>
            </a:rPr>
            <a:t> </a:t>
          </a:r>
          <a:r>
            <a:rPr lang="en-US" sz="2100" kern="1200" baseline="0" dirty="0" err="1">
              <a:latin typeface="Calibri Light" panose="020F0302020204030204" pitchFamily="34" charset="0"/>
            </a:rPr>
            <a:t>lang</a:t>
          </a:r>
          <a:r>
            <a:rPr lang="en-US" sz="2100" kern="1200" baseline="0" dirty="0">
              <a:latin typeface="Calibri Light" panose="020F0302020204030204" pitchFamily="34" charset="0"/>
            </a:rPr>
            <a:t> </a:t>
          </a:r>
          <a:r>
            <a:rPr lang="en-US" sz="2100" kern="1200" baseline="0" dirty="0" err="1">
              <a:latin typeface="Calibri Light" panose="020F0302020204030204" pitchFamily="34" charset="0"/>
            </a:rPr>
            <a:t>pijn</a:t>
          </a:r>
          <a:r>
            <a:rPr lang="en-US" sz="2100" kern="1200" baseline="0" dirty="0">
              <a:latin typeface="Calibri Light" panose="020F0302020204030204" pitchFamily="34" charset="0"/>
            </a:rPr>
            <a:t> </a:t>
          </a:r>
          <a:r>
            <a:rPr lang="en-US" sz="2100" kern="1200" baseline="0" dirty="0" err="1">
              <a:latin typeface="Calibri Light" panose="020F0302020204030204" pitchFamily="34" charset="0"/>
            </a:rPr>
            <a:t>hoewel</a:t>
          </a:r>
          <a:r>
            <a:rPr lang="en-US" sz="2100" kern="1200" baseline="0" dirty="0">
              <a:latin typeface="Calibri Light" panose="020F0302020204030204" pitchFamily="34" charset="0"/>
            </a:rPr>
            <a:t> </a:t>
          </a:r>
          <a:r>
            <a:rPr lang="en-US" sz="2100" kern="1200" baseline="0" dirty="0" err="1">
              <a:latin typeface="Calibri Light" panose="020F0302020204030204" pitchFamily="34" charset="0"/>
            </a:rPr>
            <a:t>letsel</a:t>
          </a:r>
          <a:r>
            <a:rPr lang="en-US" sz="2100" kern="1200" baseline="0" dirty="0">
              <a:latin typeface="Calibri Light" panose="020F0302020204030204" pitchFamily="34" charset="0"/>
            </a:rPr>
            <a:t> </a:t>
          </a:r>
          <a:r>
            <a:rPr lang="en-US" sz="2100" kern="1200" baseline="0" dirty="0" err="1">
              <a:latin typeface="Calibri Light" panose="020F0302020204030204" pitchFamily="34" charset="0"/>
            </a:rPr>
            <a:t>genezen</a:t>
          </a:r>
          <a:endParaRPr lang="en-US" sz="2100" kern="1200" baseline="0" dirty="0">
            <a:latin typeface="Calibri Light" panose="020F0302020204030204" pitchFamily="34" charset="0"/>
          </a:endParaRPr>
        </a:p>
      </dsp:txBody>
      <dsp:txXfrm>
        <a:off x="0" y="3774606"/>
        <a:ext cx="6784025" cy="539144"/>
      </dsp:txXfrm>
    </dsp:sp>
    <dsp:sp modelId="{1D680512-B0F3-493C-AC52-BA66491C884F}">
      <dsp:nvSpPr>
        <dsp:cNvPr id="0" name=""/>
        <dsp:cNvSpPr/>
      </dsp:nvSpPr>
      <dsp:spPr>
        <a:xfrm>
          <a:off x="0" y="4313751"/>
          <a:ext cx="6784025" cy="0"/>
        </a:xfrm>
        <a:prstGeom prst="line">
          <a:avLst/>
        </a:prstGeom>
        <a:solidFill>
          <a:schemeClr val="accent2">
            <a:hueOff val="5013672"/>
            <a:satOff val="33350"/>
            <a:lumOff val="10393"/>
            <a:alphaOff val="0"/>
          </a:schemeClr>
        </a:solidFill>
        <a:ln w="12700" cap="flat" cmpd="sng" algn="ctr">
          <a:solidFill>
            <a:schemeClr val="accent2">
              <a:hueOff val="5013672"/>
              <a:satOff val="33350"/>
              <a:lumOff val="1039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6B80AB-8469-41C0-B9A9-7B7A0F3B9642}">
      <dsp:nvSpPr>
        <dsp:cNvPr id="0" name=""/>
        <dsp:cNvSpPr/>
      </dsp:nvSpPr>
      <dsp:spPr>
        <a:xfrm>
          <a:off x="0" y="4313751"/>
          <a:ext cx="6784025" cy="5391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lvl="0" algn="l" defTabSz="933450">
            <a:lnSpc>
              <a:spcPct val="90000"/>
            </a:lnSpc>
            <a:spcBef>
              <a:spcPct val="0"/>
            </a:spcBef>
            <a:spcAft>
              <a:spcPct val="35000"/>
            </a:spcAft>
          </a:pPr>
          <a:r>
            <a:rPr lang="en-US" sz="2100" kern="1200" baseline="0" dirty="0" err="1">
              <a:latin typeface="Calibri Light" panose="020F0302020204030204" pitchFamily="34" charset="0"/>
            </a:rPr>
            <a:t>Maakt</a:t>
          </a:r>
          <a:r>
            <a:rPr lang="en-US" sz="2100" kern="1200" baseline="0" dirty="0">
              <a:latin typeface="Calibri Light" panose="020F0302020204030204" pitchFamily="34" charset="0"/>
            </a:rPr>
            <a:t> </a:t>
          </a:r>
          <a:r>
            <a:rPr lang="en-US" sz="2100" kern="1200" baseline="0" dirty="0" err="1">
              <a:latin typeface="Calibri Light" panose="020F0302020204030204" pitchFamily="34" charset="0"/>
            </a:rPr>
            <a:t>zenuwen</a:t>
          </a:r>
          <a:r>
            <a:rPr lang="en-US" sz="2100" kern="1200" baseline="0" dirty="0">
              <a:latin typeface="Calibri Light" panose="020F0302020204030204" pitchFamily="34" charset="0"/>
            </a:rPr>
            <a:t> </a:t>
          </a:r>
          <a:r>
            <a:rPr lang="en-US" sz="2100" kern="1200" baseline="0" dirty="0" err="1">
              <a:latin typeface="Calibri Light" panose="020F0302020204030204" pitchFamily="34" charset="0"/>
            </a:rPr>
            <a:t>overgevoelig</a:t>
          </a:r>
          <a:r>
            <a:rPr lang="en-US" sz="2100" kern="1200" baseline="0" dirty="0">
              <a:latin typeface="Calibri Light" panose="020F0302020204030204" pitchFamily="34" charset="0"/>
            </a:rPr>
            <a:t> </a:t>
          </a:r>
          <a:r>
            <a:rPr lang="en-US" sz="2100" kern="1200" baseline="0" dirty="0" err="1">
              <a:latin typeface="Calibri Light" panose="020F0302020204030204" pitchFamily="34" charset="0"/>
            </a:rPr>
            <a:t>zonder</a:t>
          </a:r>
          <a:r>
            <a:rPr lang="en-US" sz="2100" kern="1200" baseline="0" dirty="0">
              <a:latin typeface="Calibri Light" panose="020F0302020204030204" pitchFamily="34" charset="0"/>
            </a:rPr>
            <a:t> </a:t>
          </a:r>
          <a:r>
            <a:rPr lang="en-US" sz="2100" kern="1200" baseline="0" dirty="0" err="1">
              <a:latin typeface="Calibri Light" panose="020F0302020204030204" pitchFamily="34" charset="0"/>
            </a:rPr>
            <a:t>letsel</a:t>
          </a:r>
          <a:endParaRPr lang="en-US" sz="2100" kern="1200" baseline="0" dirty="0">
            <a:latin typeface="Calibri Light" panose="020F0302020204030204" pitchFamily="34" charset="0"/>
          </a:endParaRPr>
        </a:p>
      </dsp:txBody>
      <dsp:txXfrm>
        <a:off x="0" y="4313751"/>
        <a:ext cx="6784025" cy="53914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E42418-ACA1-46F6-A605-FE4B120F2AF7}">
      <dsp:nvSpPr>
        <dsp:cNvPr id="0" name=""/>
        <dsp:cNvSpPr/>
      </dsp:nvSpPr>
      <dsp:spPr>
        <a:xfrm>
          <a:off x="4101103" y="1071635"/>
          <a:ext cx="2326779" cy="2343004"/>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endParaRPr lang="nl-NL" sz="6500" kern="1200" dirty="0"/>
        </a:p>
      </dsp:txBody>
      <dsp:txXfrm>
        <a:off x="4441852" y="1414760"/>
        <a:ext cx="1645281" cy="1656754"/>
      </dsp:txXfrm>
    </dsp:sp>
    <dsp:sp modelId="{518E40B4-BEF4-4F12-9ABA-4A5422BD2A8C}">
      <dsp:nvSpPr>
        <dsp:cNvPr id="0" name=""/>
        <dsp:cNvSpPr/>
      </dsp:nvSpPr>
      <dsp:spPr>
        <a:xfrm>
          <a:off x="4642372" y="444"/>
          <a:ext cx="1244240" cy="1244240"/>
        </a:xfrm>
        <a:prstGeom prst="ellipse">
          <a:avLst/>
        </a:prstGeom>
        <a:solidFill>
          <a:schemeClr val="accent3">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nl-NL" sz="1800" kern="1200" dirty="0" smtClean="0"/>
            <a:t>Mijn denken</a:t>
          </a:r>
          <a:endParaRPr lang="nl-NL" sz="1800" kern="1200" dirty="0"/>
        </a:p>
      </dsp:txBody>
      <dsp:txXfrm>
        <a:off x="4824587" y="182659"/>
        <a:ext cx="879810" cy="879810"/>
      </dsp:txXfrm>
    </dsp:sp>
    <dsp:sp modelId="{E849C9EA-AAA1-4403-8903-4BF179F2917F}">
      <dsp:nvSpPr>
        <dsp:cNvPr id="0" name=""/>
        <dsp:cNvSpPr/>
      </dsp:nvSpPr>
      <dsp:spPr>
        <a:xfrm>
          <a:off x="6262945" y="1621017"/>
          <a:ext cx="1244240" cy="1244240"/>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nl-NL" sz="1800" kern="1200" dirty="0" smtClean="0"/>
            <a:t>Mijn voelen</a:t>
          </a:r>
          <a:endParaRPr lang="nl-NL" sz="1800" kern="1200" dirty="0"/>
        </a:p>
      </dsp:txBody>
      <dsp:txXfrm>
        <a:off x="6445160" y="1803232"/>
        <a:ext cx="879810" cy="879810"/>
      </dsp:txXfrm>
    </dsp:sp>
    <dsp:sp modelId="{587A70DF-8C66-4F38-8865-E83336AC8926}">
      <dsp:nvSpPr>
        <dsp:cNvPr id="0" name=""/>
        <dsp:cNvSpPr/>
      </dsp:nvSpPr>
      <dsp:spPr>
        <a:xfrm>
          <a:off x="4642372" y="3241590"/>
          <a:ext cx="1244240" cy="1244240"/>
        </a:xfrm>
        <a:prstGeom prst="ellipse">
          <a:avLst/>
        </a:prstGeom>
        <a:solidFill>
          <a:schemeClr val="accent5">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nl-NL" sz="1800" kern="1200" dirty="0" smtClean="0"/>
            <a:t>Mijn doen en laten</a:t>
          </a:r>
          <a:endParaRPr lang="nl-NL" sz="1800" kern="1200" dirty="0"/>
        </a:p>
      </dsp:txBody>
      <dsp:txXfrm>
        <a:off x="4824587" y="3423805"/>
        <a:ext cx="879810" cy="879810"/>
      </dsp:txXfrm>
    </dsp:sp>
    <dsp:sp modelId="{F54BD7FA-4AD8-474E-B222-D8A2DD8477F3}">
      <dsp:nvSpPr>
        <dsp:cNvPr id="0" name=""/>
        <dsp:cNvSpPr/>
      </dsp:nvSpPr>
      <dsp:spPr>
        <a:xfrm>
          <a:off x="3021799" y="1621017"/>
          <a:ext cx="1244240" cy="1244240"/>
        </a:xfrm>
        <a:prstGeom prst="ellipse">
          <a:avLst/>
        </a:prstGeom>
        <a:solidFill>
          <a:schemeClr val="accent6">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nl-NL" sz="1800" kern="1200" dirty="0" smtClean="0"/>
            <a:t>Mijn relatie(s)</a:t>
          </a:r>
          <a:endParaRPr lang="nl-NL" sz="1800" kern="1200" dirty="0"/>
        </a:p>
      </dsp:txBody>
      <dsp:txXfrm>
        <a:off x="3204014" y="1803232"/>
        <a:ext cx="879810" cy="87981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887D57-C3ED-4DBB-9F46-9D02BC0A554E}">
      <dsp:nvSpPr>
        <dsp:cNvPr id="0" name=""/>
        <dsp:cNvSpPr/>
      </dsp:nvSpPr>
      <dsp:spPr>
        <a:xfrm rot="5400000">
          <a:off x="6735021" y="-2845282"/>
          <a:ext cx="831173" cy="6729984"/>
        </a:xfrm>
        <a:prstGeom prst="round2Same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nl-BE" sz="1600" kern="1200" dirty="0"/>
            <a:t>Rampdenken, angstig piekeren, zorgen maken, wat als …</a:t>
          </a:r>
          <a:endParaRPr lang="en-US" sz="1600" kern="1200" dirty="0"/>
        </a:p>
      </dsp:txBody>
      <dsp:txXfrm rot="-5400000">
        <a:off x="3785616" y="144698"/>
        <a:ext cx="6689409" cy="750023"/>
      </dsp:txXfrm>
    </dsp:sp>
    <dsp:sp modelId="{4E2177C3-658F-4943-A45D-9CAA7609F672}">
      <dsp:nvSpPr>
        <dsp:cNvPr id="0" name=""/>
        <dsp:cNvSpPr/>
      </dsp:nvSpPr>
      <dsp:spPr>
        <a:xfrm>
          <a:off x="0" y="226"/>
          <a:ext cx="3785616" cy="1038966"/>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n-US" sz="2000" kern="1200" dirty="0" err="1">
              <a:solidFill>
                <a:schemeClr val="accent6">
                  <a:lumMod val="50000"/>
                </a:schemeClr>
              </a:solidFill>
            </a:rPr>
            <a:t>Catastroferen</a:t>
          </a:r>
          <a:endParaRPr lang="en-US" sz="2000" kern="1200" dirty="0">
            <a:solidFill>
              <a:schemeClr val="accent6">
                <a:lumMod val="50000"/>
              </a:schemeClr>
            </a:solidFill>
          </a:endParaRPr>
        </a:p>
      </dsp:txBody>
      <dsp:txXfrm>
        <a:off x="50718" y="50944"/>
        <a:ext cx="3684180" cy="937530"/>
      </dsp:txXfrm>
    </dsp:sp>
    <dsp:sp modelId="{531C1A15-E242-429A-8FE6-B8AB1D293880}">
      <dsp:nvSpPr>
        <dsp:cNvPr id="0" name=""/>
        <dsp:cNvSpPr/>
      </dsp:nvSpPr>
      <dsp:spPr>
        <a:xfrm rot="5400000">
          <a:off x="6735021" y="-1790224"/>
          <a:ext cx="831173" cy="6729984"/>
        </a:xfrm>
        <a:prstGeom prst="round2SameRect">
          <a:avLst/>
        </a:prstGeom>
        <a:solidFill>
          <a:schemeClr val="accent5">
            <a:tint val="40000"/>
            <a:alpha val="90000"/>
            <a:hueOff val="2062914"/>
            <a:satOff val="-5103"/>
            <a:lumOff val="-437"/>
            <a:alphaOff val="0"/>
          </a:schemeClr>
        </a:solidFill>
        <a:ln w="12700" cap="flat" cmpd="sng" algn="ctr">
          <a:solidFill>
            <a:schemeClr val="accent5">
              <a:tint val="40000"/>
              <a:alpha val="90000"/>
              <a:hueOff val="2062914"/>
              <a:satOff val="-5103"/>
              <a:lumOff val="-43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nl-BE" sz="1600" kern="1200" dirty="0"/>
            <a:t>wat je denkt is veel erger dan de werkelijkheid</a:t>
          </a:r>
          <a:endParaRPr lang="en-US" sz="1600" kern="1200" dirty="0"/>
        </a:p>
      </dsp:txBody>
      <dsp:txXfrm rot="-5400000">
        <a:off x="3785616" y="1199756"/>
        <a:ext cx="6689409" cy="750023"/>
      </dsp:txXfrm>
    </dsp:sp>
    <dsp:sp modelId="{1DB1656F-7827-4B0D-8C0D-CBC6AAF265B7}">
      <dsp:nvSpPr>
        <dsp:cNvPr id="0" name=""/>
        <dsp:cNvSpPr/>
      </dsp:nvSpPr>
      <dsp:spPr>
        <a:xfrm>
          <a:off x="0" y="1091141"/>
          <a:ext cx="3785616" cy="1038966"/>
        </a:xfrm>
        <a:prstGeom prst="roundRect">
          <a:avLst/>
        </a:prstGeom>
        <a:no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13360" tIns="106680" rIns="213360" bIns="106680" numCol="1" spcCol="1270" anchor="ctr" anchorCtr="0">
          <a:noAutofit/>
        </a:bodyPr>
        <a:lstStyle/>
        <a:p>
          <a:pPr lvl="0" algn="ctr" defTabSz="2489200">
            <a:lnSpc>
              <a:spcPct val="90000"/>
            </a:lnSpc>
            <a:spcBef>
              <a:spcPct val="0"/>
            </a:spcBef>
            <a:spcAft>
              <a:spcPct val="35000"/>
            </a:spcAft>
          </a:pPr>
          <a:endParaRPr lang="en-US" sz="5600" kern="1200" dirty="0"/>
        </a:p>
      </dsp:txBody>
      <dsp:txXfrm>
        <a:off x="50718" y="1141859"/>
        <a:ext cx="3684180" cy="937530"/>
      </dsp:txXfrm>
    </dsp:sp>
    <dsp:sp modelId="{1F283593-3D0E-481B-9545-AB7643DE7606}">
      <dsp:nvSpPr>
        <dsp:cNvPr id="0" name=""/>
        <dsp:cNvSpPr/>
      </dsp:nvSpPr>
      <dsp:spPr>
        <a:xfrm rot="5400000">
          <a:off x="6604554" y="-612959"/>
          <a:ext cx="1078140" cy="6723411"/>
        </a:xfrm>
        <a:prstGeom prst="round2SameRect">
          <a:avLst/>
        </a:prstGeom>
        <a:solidFill>
          <a:schemeClr val="accent5">
            <a:tint val="40000"/>
            <a:alpha val="90000"/>
            <a:hueOff val="4125827"/>
            <a:satOff val="-10206"/>
            <a:lumOff val="-873"/>
            <a:alphaOff val="0"/>
          </a:schemeClr>
        </a:solidFill>
        <a:ln w="12700" cap="flat" cmpd="sng" algn="ctr">
          <a:solidFill>
            <a:schemeClr val="accent5">
              <a:tint val="40000"/>
              <a:alpha val="90000"/>
              <a:hueOff val="4125827"/>
              <a:satOff val="-10206"/>
              <a:lumOff val="-87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nl-BE" sz="1600" kern="1200" dirty="0"/>
            <a:t>‘Ik blijf maar denken aan hoe graag ik wil dat de pijn stop.’</a:t>
          </a:r>
          <a:endParaRPr lang="en-US" sz="1600" kern="1200" dirty="0"/>
        </a:p>
        <a:p>
          <a:pPr marL="171450" lvl="1" indent="-171450" algn="l" defTabSz="711200">
            <a:lnSpc>
              <a:spcPct val="90000"/>
            </a:lnSpc>
            <a:spcBef>
              <a:spcPct val="0"/>
            </a:spcBef>
            <a:spcAft>
              <a:spcPct val="15000"/>
            </a:spcAft>
            <a:buChar char="••"/>
          </a:pPr>
          <a:r>
            <a:rPr lang="nl-BE" sz="1600" kern="1200" dirty="0"/>
            <a:t>‘Als ik te veel beweeg maak ik iets stuk in mijn lichaam.’</a:t>
          </a:r>
          <a:endParaRPr lang="en-US" sz="1600" kern="1200" dirty="0"/>
        </a:p>
        <a:p>
          <a:pPr marL="171450" lvl="1" indent="-171450" algn="l" defTabSz="711200">
            <a:lnSpc>
              <a:spcPct val="90000"/>
            </a:lnSpc>
            <a:spcBef>
              <a:spcPct val="0"/>
            </a:spcBef>
            <a:spcAft>
              <a:spcPct val="15000"/>
            </a:spcAft>
            <a:buChar char="••"/>
          </a:pPr>
          <a:r>
            <a:rPr lang="nl-BE" sz="1600" kern="1200" dirty="0"/>
            <a:t>‘Ik vraag me af of er iets ernstigs kan gebeuren.’</a:t>
          </a:r>
          <a:endParaRPr lang="en-US" sz="1600" kern="1200" dirty="0"/>
        </a:p>
      </dsp:txBody>
      <dsp:txXfrm rot="-5400000">
        <a:off x="3781919" y="2262306"/>
        <a:ext cx="6670781" cy="972880"/>
      </dsp:txXfrm>
    </dsp:sp>
    <dsp:sp modelId="{CB8207E0-E6D3-4385-BCA7-F64E4FC1BE10}">
      <dsp:nvSpPr>
        <dsp:cNvPr id="0" name=""/>
        <dsp:cNvSpPr/>
      </dsp:nvSpPr>
      <dsp:spPr>
        <a:xfrm>
          <a:off x="0" y="2201643"/>
          <a:ext cx="3781919" cy="1038966"/>
        </a:xfrm>
        <a:prstGeom prst="roundRect">
          <a:avLst/>
        </a:prstGeom>
        <a:no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13360" tIns="106680" rIns="213360" bIns="106680" numCol="1" spcCol="1270" anchor="ctr" anchorCtr="0">
          <a:noAutofit/>
        </a:bodyPr>
        <a:lstStyle/>
        <a:p>
          <a:pPr lvl="0" algn="ctr" defTabSz="2489200">
            <a:lnSpc>
              <a:spcPct val="90000"/>
            </a:lnSpc>
            <a:spcBef>
              <a:spcPct val="0"/>
            </a:spcBef>
            <a:spcAft>
              <a:spcPct val="35000"/>
            </a:spcAft>
          </a:pPr>
          <a:endParaRPr lang="en-US" sz="5600" kern="1200" dirty="0"/>
        </a:p>
      </dsp:txBody>
      <dsp:txXfrm>
        <a:off x="50718" y="2252361"/>
        <a:ext cx="3680483" cy="937530"/>
      </dsp:txXfrm>
    </dsp:sp>
    <dsp:sp modelId="{2AC4105B-5EF5-44C9-9960-730A10049057}">
      <dsp:nvSpPr>
        <dsp:cNvPr id="0" name=""/>
        <dsp:cNvSpPr/>
      </dsp:nvSpPr>
      <dsp:spPr>
        <a:xfrm rot="5400000">
          <a:off x="6678617" y="514355"/>
          <a:ext cx="943980" cy="6729984"/>
        </a:xfrm>
        <a:prstGeom prst="round2SameRect">
          <a:avLst/>
        </a:prstGeom>
        <a:solidFill>
          <a:schemeClr val="accent5">
            <a:tint val="40000"/>
            <a:alpha val="90000"/>
            <a:hueOff val="6188741"/>
            <a:satOff val="-15309"/>
            <a:lumOff val="-1310"/>
            <a:alphaOff val="0"/>
          </a:schemeClr>
        </a:solidFill>
        <a:ln w="12700" cap="flat" cmpd="sng" algn="ctr">
          <a:solidFill>
            <a:schemeClr val="accent5">
              <a:tint val="40000"/>
              <a:alpha val="90000"/>
              <a:hueOff val="6188741"/>
              <a:satOff val="-15309"/>
              <a:lumOff val="-131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nl-BE" sz="1600" kern="1200" dirty="0"/>
            <a:t>Richt je aandacht selectief </a:t>
          </a:r>
          <a:endParaRPr lang="en-US" sz="1600" kern="1200" dirty="0"/>
        </a:p>
        <a:p>
          <a:pPr marL="171450" lvl="1" indent="-171450" algn="l" defTabSz="711200">
            <a:lnSpc>
              <a:spcPct val="90000"/>
            </a:lnSpc>
            <a:spcBef>
              <a:spcPct val="0"/>
            </a:spcBef>
            <a:spcAft>
              <a:spcPct val="15000"/>
            </a:spcAft>
            <a:buChar char="••"/>
          </a:pPr>
          <a:r>
            <a:rPr lang="nl-BE" sz="1600" kern="1200" dirty="0"/>
            <a:t>Blokkeert je helpende probleemoplossende vermogen</a:t>
          </a:r>
          <a:endParaRPr lang="en-US" sz="1600" kern="1200" dirty="0"/>
        </a:p>
        <a:p>
          <a:pPr marL="171450" lvl="1" indent="-171450" algn="l" defTabSz="711200">
            <a:lnSpc>
              <a:spcPct val="90000"/>
            </a:lnSpc>
            <a:spcBef>
              <a:spcPct val="0"/>
            </a:spcBef>
            <a:spcAft>
              <a:spcPct val="15000"/>
            </a:spcAft>
            <a:buChar char="••"/>
          </a:pPr>
          <a:r>
            <a:rPr lang="nl-BE" sz="1600" kern="1200" dirty="0"/>
            <a:t>Voedt hulpeloosheid en moedeloosheid</a:t>
          </a:r>
          <a:endParaRPr lang="en-US" sz="1600" kern="1200" dirty="0"/>
        </a:p>
      </dsp:txBody>
      <dsp:txXfrm rot="-5400000">
        <a:off x="3785616" y="3453438"/>
        <a:ext cx="6683903" cy="851818"/>
      </dsp:txXfrm>
    </dsp:sp>
    <dsp:sp modelId="{76E2BDE7-0F9C-4722-98B9-10EAC844CBF2}">
      <dsp:nvSpPr>
        <dsp:cNvPr id="0" name=""/>
        <dsp:cNvSpPr/>
      </dsp:nvSpPr>
      <dsp:spPr>
        <a:xfrm>
          <a:off x="0" y="3312371"/>
          <a:ext cx="3785616" cy="1038966"/>
        </a:xfrm>
        <a:prstGeom prst="roundRect">
          <a:avLst/>
        </a:prstGeom>
        <a:solidFill>
          <a:schemeClr val="accent5">
            <a:hueOff val="6373716"/>
            <a:satOff val="-14293"/>
            <a:lumOff val="-4118"/>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a:lnSpc>
              <a:spcPct val="90000"/>
            </a:lnSpc>
            <a:spcBef>
              <a:spcPct val="0"/>
            </a:spcBef>
            <a:spcAft>
              <a:spcPct val="35000"/>
            </a:spcAft>
          </a:pPr>
          <a:r>
            <a:rPr lang="en-US" sz="1600" kern="1200" dirty="0" err="1" smtClean="0">
              <a:solidFill>
                <a:schemeClr val="accent6">
                  <a:lumMod val="50000"/>
                </a:schemeClr>
              </a:solidFill>
            </a:rPr>
            <a:t>Gevolg</a:t>
          </a:r>
          <a:endParaRPr lang="en-US" sz="1600" kern="1200" dirty="0">
            <a:solidFill>
              <a:schemeClr val="accent6">
                <a:lumMod val="50000"/>
              </a:schemeClr>
            </a:solidFill>
          </a:endParaRPr>
        </a:p>
      </dsp:txBody>
      <dsp:txXfrm>
        <a:off x="50718" y="3363089"/>
        <a:ext cx="3684180" cy="93753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887D57-C3ED-4DBB-9F46-9D02BC0A554E}">
      <dsp:nvSpPr>
        <dsp:cNvPr id="0" name=""/>
        <dsp:cNvSpPr/>
      </dsp:nvSpPr>
      <dsp:spPr>
        <a:xfrm rot="5400000">
          <a:off x="6914484" y="-2922568"/>
          <a:ext cx="843953" cy="6904904"/>
        </a:xfrm>
        <a:prstGeom prst="round2Same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nl-BE" sz="1600" kern="1200" dirty="0"/>
            <a:t>“Wie boos op me is, ziet me niet graag.”</a:t>
          </a:r>
          <a:endParaRPr lang="en-US" sz="1600" kern="1200" dirty="0"/>
        </a:p>
        <a:p>
          <a:pPr marL="171450" lvl="1" indent="-171450" algn="l" defTabSz="711200">
            <a:lnSpc>
              <a:spcPct val="90000"/>
            </a:lnSpc>
            <a:spcBef>
              <a:spcPct val="0"/>
            </a:spcBef>
            <a:spcAft>
              <a:spcPct val="15000"/>
            </a:spcAft>
            <a:buChar char="••"/>
          </a:pPr>
          <a:r>
            <a:rPr lang="nl-BE" sz="1600" kern="1200"/>
            <a:t>‘Mijn huis moet er altijd spiek en span uitzien.’</a:t>
          </a:r>
          <a:endParaRPr lang="en-US" sz="1600" kern="1200"/>
        </a:p>
      </dsp:txBody>
      <dsp:txXfrm rot="-5400000">
        <a:off x="3884009" y="149105"/>
        <a:ext cx="6863706" cy="761557"/>
      </dsp:txXfrm>
    </dsp:sp>
    <dsp:sp modelId="{4E2177C3-658F-4943-A45D-9CAA7609F672}">
      <dsp:nvSpPr>
        <dsp:cNvPr id="0" name=""/>
        <dsp:cNvSpPr/>
      </dsp:nvSpPr>
      <dsp:spPr>
        <a:xfrm>
          <a:off x="0" y="2412"/>
          <a:ext cx="3884008" cy="1054941"/>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nl-BE" sz="2000" kern="1200" dirty="0">
              <a:solidFill>
                <a:schemeClr val="accent6">
                  <a:lumMod val="50000"/>
                </a:schemeClr>
              </a:solidFill>
            </a:rPr>
            <a:t>Zwart- wit denken</a:t>
          </a:r>
          <a:endParaRPr lang="en-US" sz="2000" kern="1200" dirty="0">
            <a:solidFill>
              <a:schemeClr val="accent6">
                <a:lumMod val="50000"/>
              </a:schemeClr>
            </a:solidFill>
          </a:endParaRPr>
        </a:p>
      </dsp:txBody>
      <dsp:txXfrm>
        <a:off x="51498" y="53910"/>
        <a:ext cx="3781012" cy="951945"/>
      </dsp:txXfrm>
    </dsp:sp>
    <dsp:sp modelId="{531C1A15-E242-429A-8FE6-B8AB1D293880}">
      <dsp:nvSpPr>
        <dsp:cNvPr id="0" name=""/>
        <dsp:cNvSpPr/>
      </dsp:nvSpPr>
      <dsp:spPr>
        <a:xfrm rot="5400000">
          <a:off x="6914484" y="-1814879"/>
          <a:ext cx="843953" cy="6904904"/>
        </a:xfrm>
        <a:prstGeom prst="round2SameRect">
          <a:avLst/>
        </a:prstGeom>
        <a:solidFill>
          <a:schemeClr val="accent5">
            <a:tint val="40000"/>
            <a:alpha val="90000"/>
            <a:hueOff val="1547185"/>
            <a:satOff val="-3827"/>
            <a:lumOff val="-328"/>
            <a:alphaOff val="0"/>
          </a:schemeClr>
        </a:solidFill>
        <a:ln w="12700" cap="flat" cmpd="sng" algn="ctr">
          <a:solidFill>
            <a:schemeClr val="accent5">
              <a:tint val="40000"/>
              <a:alpha val="90000"/>
              <a:hueOff val="1547185"/>
              <a:satOff val="-3827"/>
              <a:lumOff val="-3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nl-BE" sz="1600" kern="1200" dirty="0"/>
            <a:t>Oog voor kritiek maar de waardering niet horen!</a:t>
          </a:r>
          <a:endParaRPr lang="en-US" sz="1600" kern="1200" dirty="0"/>
        </a:p>
        <a:p>
          <a:pPr marL="171450" lvl="1" indent="-171450" algn="l" defTabSz="711200">
            <a:lnSpc>
              <a:spcPct val="90000"/>
            </a:lnSpc>
            <a:spcBef>
              <a:spcPct val="0"/>
            </a:spcBef>
            <a:spcAft>
              <a:spcPct val="15000"/>
            </a:spcAft>
            <a:buChar char="••"/>
          </a:pPr>
          <a:r>
            <a:rPr lang="nl-BE" sz="1600" kern="1200"/>
            <a:t>Wat niet meer lukt krijgt alle aandacht </a:t>
          </a:r>
          <a:endParaRPr lang="en-US" sz="1600" kern="1200"/>
        </a:p>
        <a:p>
          <a:pPr marL="171450" lvl="1" indent="-171450" algn="l" defTabSz="711200">
            <a:lnSpc>
              <a:spcPct val="90000"/>
            </a:lnSpc>
            <a:spcBef>
              <a:spcPct val="0"/>
            </a:spcBef>
            <a:spcAft>
              <a:spcPct val="15000"/>
            </a:spcAft>
            <a:buChar char="••"/>
          </a:pPr>
          <a:r>
            <a:rPr lang="nl-BE" sz="1600" kern="1200"/>
            <a:t>Wat je wel doet = is vanzelfsprekend</a:t>
          </a:r>
          <a:endParaRPr lang="en-US" sz="1600" kern="1200"/>
        </a:p>
      </dsp:txBody>
      <dsp:txXfrm rot="-5400000">
        <a:off x="3884009" y="1256794"/>
        <a:ext cx="6863706" cy="761557"/>
      </dsp:txXfrm>
    </dsp:sp>
    <dsp:sp modelId="{1DB1656F-7827-4B0D-8C0D-CBC6AAF265B7}">
      <dsp:nvSpPr>
        <dsp:cNvPr id="0" name=""/>
        <dsp:cNvSpPr/>
      </dsp:nvSpPr>
      <dsp:spPr>
        <a:xfrm>
          <a:off x="0" y="1110101"/>
          <a:ext cx="3884008" cy="1054941"/>
        </a:xfrm>
        <a:prstGeom prst="roundRect">
          <a:avLst/>
        </a:prstGeom>
        <a:solidFill>
          <a:schemeClr val="accent5">
            <a:hueOff val="1593429"/>
            <a:satOff val="-3573"/>
            <a:lumOff val="-103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nl-BE" sz="2000" kern="1200" dirty="0">
              <a:solidFill>
                <a:schemeClr val="accent6">
                  <a:lumMod val="50000"/>
                </a:schemeClr>
              </a:solidFill>
            </a:rPr>
            <a:t>Selectief waarnemen: </a:t>
          </a:r>
          <a:endParaRPr lang="en-US" sz="2000" kern="1200" dirty="0">
            <a:solidFill>
              <a:schemeClr val="accent6">
                <a:lumMod val="50000"/>
              </a:schemeClr>
            </a:solidFill>
          </a:endParaRPr>
        </a:p>
      </dsp:txBody>
      <dsp:txXfrm>
        <a:off x="51498" y="1161599"/>
        <a:ext cx="3781012" cy="951945"/>
      </dsp:txXfrm>
    </dsp:sp>
    <dsp:sp modelId="{1F283593-3D0E-481B-9545-AB7643DE7606}">
      <dsp:nvSpPr>
        <dsp:cNvPr id="0" name=""/>
        <dsp:cNvSpPr/>
      </dsp:nvSpPr>
      <dsp:spPr>
        <a:xfrm rot="5400000">
          <a:off x="6914484" y="-707191"/>
          <a:ext cx="843953" cy="6904904"/>
        </a:xfrm>
        <a:prstGeom prst="round2SameRect">
          <a:avLst/>
        </a:prstGeom>
        <a:solidFill>
          <a:schemeClr val="accent5">
            <a:tint val="40000"/>
            <a:alpha val="90000"/>
            <a:hueOff val="3094370"/>
            <a:satOff val="-7655"/>
            <a:lumOff val="-655"/>
            <a:alphaOff val="0"/>
          </a:schemeClr>
        </a:solidFill>
        <a:ln w="12700" cap="flat" cmpd="sng" algn="ctr">
          <a:solidFill>
            <a:schemeClr val="accent5">
              <a:tint val="40000"/>
              <a:alpha val="90000"/>
              <a:hueOff val="3094370"/>
              <a:satOff val="-7655"/>
              <a:lumOff val="-65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nl-BE" sz="1600" kern="1200"/>
            <a:t>‘Ik heb geen energie, geraak niet uit bed, ik ben een luie doos.’ </a:t>
          </a:r>
          <a:endParaRPr lang="en-US" sz="1600" kern="1200"/>
        </a:p>
      </dsp:txBody>
      <dsp:txXfrm rot="-5400000">
        <a:off x="3884009" y="2364482"/>
        <a:ext cx="6863706" cy="761557"/>
      </dsp:txXfrm>
    </dsp:sp>
    <dsp:sp modelId="{CB8207E0-E6D3-4385-BCA7-F64E4FC1BE10}">
      <dsp:nvSpPr>
        <dsp:cNvPr id="0" name=""/>
        <dsp:cNvSpPr/>
      </dsp:nvSpPr>
      <dsp:spPr>
        <a:xfrm>
          <a:off x="0" y="2217790"/>
          <a:ext cx="3884008" cy="1054941"/>
        </a:xfrm>
        <a:prstGeom prst="roundRect">
          <a:avLst/>
        </a:prstGeom>
        <a:solidFill>
          <a:schemeClr val="accent5">
            <a:hueOff val="3186858"/>
            <a:satOff val="-7146"/>
            <a:lumOff val="-2059"/>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nl-BE" sz="2000" kern="1200" dirty="0">
              <a:solidFill>
                <a:schemeClr val="accent6">
                  <a:lumMod val="50000"/>
                </a:schemeClr>
              </a:solidFill>
            </a:rPr>
            <a:t>Over- veralgemenen: </a:t>
          </a:r>
        </a:p>
        <a:p>
          <a:pPr lvl="0" algn="ctr" defTabSz="889000">
            <a:lnSpc>
              <a:spcPct val="90000"/>
            </a:lnSpc>
            <a:spcBef>
              <a:spcPct val="0"/>
            </a:spcBef>
            <a:spcAft>
              <a:spcPct val="35000"/>
            </a:spcAft>
          </a:pPr>
          <a:r>
            <a:rPr lang="nl-BE" sz="2000" kern="1200" dirty="0">
              <a:solidFill>
                <a:schemeClr val="accent6">
                  <a:lumMod val="50000"/>
                </a:schemeClr>
              </a:solidFill>
            </a:rPr>
            <a:t>vanuit een feit conclusie trekken over een groter geheel</a:t>
          </a:r>
          <a:endParaRPr lang="en-US" sz="2000" kern="1200" dirty="0">
            <a:solidFill>
              <a:schemeClr val="accent6">
                <a:lumMod val="50000"/>
              </a:schemeClr>
            </a:solidFill>
          </a:endParaRPr>
        </a:p>
      </dsp:txBody>
      <dsp:txXfrm>
        <a:off x="51498" y="2269288"/>
        <a:ext cx="3781012" cy="951945"/>
      </dsp:txXfrm>
    </dsp:sp>
    <dsp:sp modelId="{5028CB8B-7AB0-4565-A51C-5BD8AF22E283}">
      <dsp:nvSpPr>
        <dsp:cNvPr id="0" name=""/>
        <dsp:cNvSpPr/>
      </dsp:nvSpPr>
      <dsp:spPr>
        <a:xfrm rot="5400000">
          <a:off x="6914484" y="400497"/>
          <a:ext cx="843953" cy="6904904"/>
        </a:xfrm>
        <a:prstGeom prst="round2SameRect">
          <a:avLst/>
        </a:prstGeom>
        <a:solidFill>
          <a:schemeClr val="accent5">
            <a:tint val="40000"/>
            <a:alpha val="90000"/>
            <a:hueOff val="4641555"/>
            <a:satOff val="-11482"/>
            <a:lumOff val="-983"/>
            <a:alphaOff val="0"/>
          </a:schemeClr>
        </a:solidFill>
        <a:ln w="12700" cap="flat" cmpd="sng" algn="ctr">
          <a:solidFill>
            <a:schemeClr val="accent5">
              <a:tint val="40000"/>
              <a:alpha val="90000"/>
              <a:hueOff val="4641555"/>
              <a:satOff val="-11482"/>
              <a:lumOff val="-98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nl-BE" sz="1600" kern="1200"/>
            <a:t>“Wat heb ik verkeerd gedaan?”  </a:t>
          </a:r>
          <a:endParaRPr lang="en-US" sz="1600" kern="1200"/>
        </a:p>
        <a:p>
          <a:pPr marL="171450" lvl="1" indent="-171450" algn="l" defTabSz="711200">
            <a:lnSpc>
              <a:spcPct val="90000"/>
            </a:lnSpc>
            <a:spcBef>
              <a:spcPct val="0"/>
            </a:spcBef>
            <a:spcAft>
              <a:spcPct val="15000"/>
            </a:spcAft>
            <a:buChar char="••"/>
          </a:pPr>
          <a:r>
            <a:rPr lang="nl-BE" sz="1600" kern="1200"/>
            <a:t>How not to take things personally, Frederik Imbo, Tedtalk</a:t>
          </a:r>
          <a:endParaRPr lang="en-US" sz="1600" kern="1200"/>
        </a:p>
      </dsp:txBody>
      <dsp:txXfrm rot="-5400000">
        <a:off x="3884009" y="3472170"/>
        <a:ext cx="6863706" cy="761557"/>
      </dsp:txXfrm>
    </dsp:sp>
    <dsp:sp modelId="{3A2826EC-8875-43A2-A8C7-FDD8C2A5B6D8}">
      <dsp:nvSpPr>
        <dsp:cNvPr id="0" name=""/>
        <dsp:cNvSpPr/>
      </dsp:nvSpPr>
      <dsp:spPr>
        <a:xfrm>
          <a:off x="0" y="3325478"/>
          <a:ext cx="3884008" cy="1054941"/>
        </a:xfrm>
        <a:prstGeom prst="roundRect">
          <a:avLst/>
        </a:prstGeom>
        <a:solidFill>
          <a:schemeClr val="accent5">
            <a:hueOff val="4780287"/>
            <a:satOff val="-10720"/>
            <a:lumOff val="-3089"/>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nl-BE" sz="2000" kern="1200" dirty="0">
              <a:solidFill>
                <a:schemeClr val="accent6">
                  <a:lumMod val="50000"/>
                </a:schemeClr>
              </a:solidFill>
            </a:rPr>
            <a:t>Persoonlijk nemen: </a:t>
          </a:r>
        </a:p>
        <a:p>
          <a:pPr lvl="0" algn="ctr" defTabSz="889000">
            <a:lnSpc>
              <a:spcPct val="90000"/>
            </a:lnSpc>
            <a:spcBef>
              <a:spcPct val="0"/>
            </a:spcBef>
            <a:spcAft>
              <a:spcPct val="35000"/>
            </a:spcAft>
          </a:pPr>
          <a:r>
            <a:rPr lang="nl-BE" sz="2000" kern="1200" dirty="0">
              <a:solidFill>
                <a:schemeClr val="accent6">
                  <a:lumMod val="50000"/>
                </a:schemeClr>
              </a:solidFill>
            </a:rPr>
            <a:t>wat er fout loopt zegt iets over onze waarde als persoon</a:t>
          </a:r>
          <a:endParaRPr lang="en-US" sz="2000" kern="1200" dirty="0">
            <a:solidFill>
              <a:schemeClr val="accent6">
                <a:lumMod val="50000"/>
              </a:schemeClr>
            </a:solidFill>
          </a:endParaRPr>
        </a:p>
      </dsp:txBody>
      <dsp:txXfrm>
        <a:off x="51498" y="3376976"/>
        <a:ext cx="3781012" cy="951945"/>
      </dsp:txXfrm>
    </dsp:sp>
    <dsp:sp modelId="{A4FC29A8-C9E5-4665-A229-08D54C18DCBF}">
      <dsp:nvSpPr>
        <dsp:cNvPr id="0" name=""/>
        <dsp:cNvSpPr/>
      </dsp:nvSpPr>
      <dsp:spPr>
        <a:xfrm rot="5400000">
          <a:off x="6914484" y="1508186"/>
          <a:ext cx="843953" cy="6904904"/>
        </a:xfrm>
        <a:prstGeom prst="round2SameRect">
          <a:avLst/>
        </a:prstGeom>
        <a:solidFill>
          <a:schemeClr val="accent5">
            <a:tint val="40000"/>
            <a:alpha val="90000"/>
            <a:hueOff val="6188741"/>
            <a:satOff val="-15309"/>
            <a:lumOff val="-1310"/>
            <a:alphaOff val="0"/>
          </a:schemeClr>
        </a:solidFill>
        <a:ln w="12700" cap="flat" cmpd="sng" algn="ctr">
          <a:solidFill>
            <a:schemeClr val="accent5">
              <a:tint val="40000"/>
              <a:alpha val="90000"/>
              <a:hueOff val="6188741"/>
              <a:satOff val="-15309"/>
              <a:lumOff val="-131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nl-BE" sz="1600" kern="1200" dirty="0"/>
            <a:t>‘Ik denk dat ik weet wat de ander denkt.’</a:t>
          </a:r>
          <a:endParaRPr lang="en-US" sz="1600" kern="1200" dirty="0"/>
        </a:p>
      </dsp:txBody>
      <dsp:txXfrm rot="-5400000">
        <a:off x="3884009" y="4579859"/>
        <a:ext cx="6863706" cy="761557"/>
      </dsp:txXfrm>
    </dsp:sp>
    <dsp:sp modelId="{2EC428BC-F838-4107-A331-C20243EA9614}">
      <dsp:nvSpPr>
        <dsp:cNvPr id="0" name=""/>
        <dsp:cNvSpPr/>
      </dsp:nvSpPr>
      <dsp:spPr>
        <a:xfrm>
          <a:off x="0" y="4433167"/>
          <a:ext cx="3884008" cy="1054941"/>
        </a:xfrm>
        <a:prstGeom prst="roundRect">
          <a:avLst/>
        </a:prstGeom>
        <a:solidFill>
          <a:schemeClr val="accent5">
            <a:hueOff val="6373716"/>
            <a:satOff val="-14293"/>
            <a:lumOff val="-4118"/>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nl-BE" sz="2000" kern="1200" dirty="0">
              <a:solidFill>
                <a:schemeClr val="accent6">
                  <a:lumMod val="50000"/>
                </a:schemeClr>
              </a:solidFill>
            </a:rPr>
            <a:t>Gedachten lezen</a:t>
          </a:r>
          <a:endParaRPr lang="en-US" sz="2000" kern="1200" dirty="0">
            <a:solidFill>
              <a:schemeClr val="accent6">
                <a:lumMod val="50000"/>
              </a:schemeClr>
            </a:solidFill>
          </a:endParaRPr>
        </a:p>
      </dsp:txBody>
      <dsp:txXfrm>
        <a:off x="51498" y="4484665"/>
        <a:ext cx="3781012" cy="95194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B2DF00-EF24-43A8-B0E8-B8E6F1DF05AD}">
      <dsp:nvSpPr>
        <dsp:cNvPr id="0" name=""/>
        <dsp:cNvSpPr/>
      </dsp:nvSpPr>
      <dsp:spPr>
        <a:xfrm>
          <a:off x="2577" y="2337490"/>
          <a:ext cx="2143869" cy="1071934"/>
        </a:xfrm>
        <a:prstGeom prst="roundRect">
          <a:avLst>
            <a:gd name="adj" fmla="val 10000"/>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err="1">
              <a:solidFill>
                <a:schemeClr val="accent6">
                  <a:lumMod val="50000"/>
                </a:schemeClr>
              </a:solidFill>
            </a:rPr>
            <a:t>Aandacht</a:t>
          </a:r>
          <a:endParaRPr lang="en-US" sz="1300" kern="1200" dirty="0">
            <a:solidFill>
              <a:schemeClr val="accent6">
                <a:lumMod val="50000"/>
              </a:schemeClr>
            </a:solidFill>
          </a:endParaRPr>
        </a:p>
      </dsp:txBody>
      <dsp:txXfrm>
        <a:off x="33973" y="2368886"/>
        <a:ext cx="2081077" cy="1009142"/>
      </dsp:txXfrm>
    </dsp:sp>
    <dsp:sp modelId="{49CB1B47-EFEB-4BD2-A261-9DD44B0284E5}">
      <dsp:nvSpPr>
        <dsp:cNvPr id="0" name=""/>
        <dsp:cNvSpPr/>
      </dsp:nvSpPr>
      <dsp:spPr>
        <a:xfrm rot="17566235">
          <a:off x="1467398" y="1835190"/>
          <a:ext cx="2215643" cy="33574"/>
        </a:xfrm>
        <a:custGeom>
          <a:avLst/>
          <a:gdLst/>
          <a:ahLst/>
          <a:cxnLst/>
          <a:rect l="0" t="0" r="0" b="0"/>
          <a:pathLst>
            <a:path>
              <a:moveTo>
                <a:pt x="0" y="16787"/>
              </a:moveTo>
              <a:lnTo>
                <a:pt x="2215643" y="1678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en-US" sz="800" kern="1200"/>
        </a:p>
      </dsp:txBody>
      <dsp:txXfrm>
        <a:off x="2519829" y="1796586"/>
        <a:ext cx="110782" cy="110782"/>
      </dsp:txXfrm>
    </dsp:sp>
    <dsp:sp modelId="{A11C4B6F-A5CD-4C65-9479-BB43D7145265}">
      <dsp:nvSpPr>
        <dsp:cNvPr id="0" name=""/>
        <dsp:cNvSpPr/>
      </dsp:nvSpPr>
      <dsp:spPr>
        <a:xfrm>
          <a:off x="3003994" y="294529"/>
          <a:ext cx="2143869" cy="1071934"/>
        </a:xfrm>
        <a:prstGeom prst="roundRect">
          <a:avLst>
            <a:gd name="adj" fmla="val 10000"/>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err="1" smtClean="0">
              <a:solidFill>
                <a:schemeClr val="accent6">
                  <a:lumMod val="50000"/>
                </a:schemeClr>
              </a:solidFill>
            </a:rPr>
            <a:t>Filtert</a:t>
          </a:r>
          <a:r>
            <a:rPr lang="en-US" sz="1300" kern="1200" dirty="0" smtClean="0">
              <a:solidFill>
                <a:schemeClr val="accent6">
                  <a:lumMod val="50000"/>
                </a:schemeClr>
              </a:solidFill>
            </a:rPr>
            <a:t> </a:t>
          </a:r>
          <a:r>
            <a:rPr lang="en-US" sz="1300" kern="1200" dirty="0" err="1" smtClean="0">
              <a:solidFill>
                <a:schemeClr val="accent6">
                  <a:lumMod val="50000"/>
                </a:schemeClr>
              </a:solidFill>
            </a:rPr>
            <a:t>overvloedige</a:t>
          </a:r>
          <a:r>
            <a:rPr lang="en-US" sz="1300" kern="1200" dirty="0" smtClean="0">
              <a:solidFill>
                <a:schemeClr val="accent6">
                  <a:lumMod val="50000"/>
                </a:schemeClr>
              </a:solidFill>
            </a:rPr>
            <a:t> </a:t>
          </a:r>
          <a:r>
            <a:rPr lang="en-US" sz="1300" kern="1200" dirty="0" err="1" smtClean="0">
              <a:solidFill>
                <a:schemeClr val="accent6">
                  <a:lumMod val="50000"/>
                </a:schemeClr>
              </a:solidFill>
            </a:rPr>
            <a:t>zintuiglijke</a:t>
          </a:r>
          <a:r>
            <a:rPr lang="en-US" sz="1300" kern="1200" dirty="0" smtClean="0">
              <a:solidFill>
                <a:schemeClr val="accent6">
                  <a:lumMod val="50000"/>
                </a:schemeClr>
              </a:solidFill>
            </a:rPr>
            <a:t> info </a:t>
          </a:r>
          <a:endParaRPr lang="en-US" sz="1300" kern="1200" dirty="0">
            <a:solidFill>
              <a:schemeClr val="accent6">
                <a:lumMod val="50000"/>
              </a:schemeClr>
            </a:solidFill>
          </a:endParaRPr>
        </a:p>
      </dsp:txBody>
      <dsp:txXfrm>
        <a:off x="3035390" y="325925"/>
        <a:ext cx="2081077" cy="1009142"/>
      </dsp:txXfrm>
    </dsp:sp>
    <dsp:sp modelId="{6069C51C-5005-4598-BFF7-F96CFED5F712}">
      <dsp:nvSpPr>
        <dsp:cNvPr id="0" name=""/>
        <dsp:cNvSpPr/>
      </dsp:nvSpPr>
      <dsp:spPr>
        <a:xfrm>
          <a:off x="5147863" y="813709"/>
          <a:ext cx="857547" cy="33574"/>
        </a:xfrm>
        <a:custGeom>
          <a:avLst/>
          <a:gdLst/>
          <a:ahLst/>
          <a:cxnLst/>
          <a:rect l="0" t="0" r="0" b="0"/>
          <a:pathLst>
            <a:path>
              <a:moveTo>
                <a:pt x="0" y="16787"/>
              </a:moveTo>
              <a:lnTo>
                <a:pt x="857547" y="1678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555198" y="809058"/>
        <a:ext cx="42877" cy="42877"/>
      </dsp:txXfrm>
    </dsp:sp>
    <dsp:sp modelId="{D3E2996C-985A-46DD-8919-0A12FD9F0A86}">
      <dsp:nvSpPr>
        <dsp:cNvPr id="0" name=""/>
        <dsp:cNvSpPr/>
      </dsp:nvSpPr>
      <dsp:spPr>
        <a:xfrm>
          <a:off x="6005410" y="294529"/>
          <a:ext cx="2143869" cy="1071934"/>
        </a:xfrm>
        <a:prstGeom prst="roundRect">
          <a:avLst>
            <a:gd name="adj" fmla="val 10000"/>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nl-BE" sz="1300" kern="1200" dirty="0">
              <a:solidFill>
                <a:schemeClr val="accent6">
                  <a:lumMod val="50000"/>
                </a:schemeClr>
              </a:solidFill>
            </a:rPr>
            <a:t>o.b.v. bedreiging, nieuws, doelen of verlangens</a:t>
          </a:r>
        </a:p>
      </dsp:txBody>
      <dsp:txXfrm>
        <a:off x="6036806" y="325925"/>
        <a:ext cx="2081077" cy="1009142"/>
      </dsp:txXfrm>
    </dsp:sp>
    <dsp:sp modelId="{4922A611-27BE-4B71-B085-F96D13917EC7}">
      <dsp:nvSpPr>
        <dsp:cNvPr id="0" name=""/>
        <dsp:cNvSpPr/>
      </dsp:nvSpPr>
      <dsp:spPr>
        <a:xfrm rot="482568">
          <a:off x="2142246" y="2916417"/>
          <a:ext cx="854049" cy="33574"/>
        </a:xfrm>
        <a:custGeom>
          <a:avLst/>
          <a:gdLst/>
          <a:ahLst/>
          <a:cxnLst/>
          <a:rect l="0" t="0" r="0" b="0"/>
          <a:pathLst>
            <a:path>
              <a:moveTo>
                <a:pt x="0" y="16787"/>
              </a:moveTo>
              <a:lnTo>
                <a:pt x="854049" y="1678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547919" y="2911853"/>
        <a:ext cx="42702" cy="42702"/>
      </dsp:txXfrm>
    </dsp:sp>
    <dsp:sp modelId="{B7B14C42-DA25-4761-B126-7460BB04AFC2}">
      <dsp:nvSpPr>
        <dsp:cNvPr id="0" name=""/>
        <dsp:cNvSpPr/>
      </dsp:nvSpPr>
      <dsp:spPr>
        <a:xfrm>
          <a:off x="2992095" y="2456983"/>
          <a:ext cx="2143869" cy="1071934"/>
        </a:xfrm>
        <a:prstGeom prst="roundRect">
          <a:avLst>
            <a:gd name="adj" fmla="val 10000"/>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nl-BE" sz="1300" kern="1200" dirty="0">
              <a:solidFill>
                <a:schemeClr val="accent6">
                  <a:lumMod val="50000"/>
                </a:schemeClr>
              </a:solidFill>
            </a:rPr>
            <a:t>Selecteert relevante informatie </a:t>
          </a:r>
          <a:endParaRPr lang="en-US" sz="1300" kern="1200" dirty="0">
            <a:solidFill>
              <a:schemeClr val="accent6">
                <a:lumMod val="50000"/>
              </a:schemeClr>
            </a:solidFill>
          </a:endParaRPr>
        </a:p>
      </dsp:txBody>
      <dsp:txXfrm>
        <a:off x="3023491" y="2488379"/>
        <a:ext cx="2081077" cy="1009142"/>
      </dsp:txXfrm>
    </dsp:sp>
    <dsp:sp modelId="{DF6D2C44-B1DE-46A0-BA1B-DBE12DC6FF15}">
      <dsp:nvSpPr>
        <dsp:cNvPr id="0" name=""/>
        <dsp:cNvSpPr/>
      </dsp:nvSpPr>
      <dsp:spPr>
        <a:xfrm rot="20599902">
          <a:off x="5116897" y="2846002"/>
          <a:ext cx="907581" cy="33574"/>
        </a:xfrm>
        <a:custGeom>
          <a:avLst/>
          <a:gdLst/>
          <a:ahLst/>
          <a:cxnLst/>
          <a:rect l="0" t="0" r="0" b="0"/>
          <a:pathLst>
            <a:path>
              <a:moveTo>
                <a:pt x="0" y="16787"/>
              </a:moveTo>
              <a:lnTo>
                <a:pt x="907581" y="1678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547998" y="2840100"/>
        <a:ext cx="45379" cy="45379"/>
      </dsp:txXfrm>
    </dsp:sp>
    <dsp:sp modelId="{8BEE63AC-45D0-48F4-B01F-BF2A0539C312}">
      <dsp:nvSpPr>
        <dsp:cNvPr id="0" name=""/>
        <dsp:cNvSpPr/>
      </dsp:nvSpPr>
      <dsp:spPr>
        <a:xfrm>
          <a:off x="6005410" y="2196661"/>
          <a:ext cx="2143869" cy="1071934"/>
        </a:xfrm>
        <a:prstGeom prst="roundRect">
          <a:avLst>
            <a:gd name="adj" fmla="val 10000"/>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nl-BE" sz="1300" kern="1200" dirty="0" smtClean="0">
              <a:solidFill>
                <a:schemeClr val="accent6">
                  <a:lumMod val="50000"/>
                </a:schemeClr>
              </a:solidFill>
            </a:rPr>
            <a:t>niet </a:t>
          </a:r>
          <a:r>
            <a:rPr lang="nl-BE" sz="1300" kern="1200" dirty="0">
              <a:solidFill>
                <a:schemeClr val="accent6">
                  <a:lumMod val="50000"/>
                </a:schemeClr>
              </a:solidFill>
            </a:rPr>
            <a:t>heel de tijd bewust van alles wat je ziet, hoort, voelt, ruikt, positie van je gewrichten, aanraking, …</a:t>
          </a:r>
          <a:endParaRPr lang="en-US" sz="1300" kern="1200" dirty="0">
            <a:solidFill>
              <a:schemeClr val="accent6">
                <a:lumMod val="50000"/>
              </a:schemeClr>
            </a:solidFill>
          </a:endParaRPr>
        </a:p>
      </dsp:txBody>
      <dsp:txXfrm>
        <a:off x="6036806" y="2228057"/>
        <a:ext cx="2081077" cy="1009142"/>
      </dsp:txXfrm>
    </dsp:sp>
    <dsp:sp modelId="{799E54F3-CFC5-4C0E-BFBA-AF3CBC2E9DB0}">
      <dsp:nvSpPr>
        <dsp:cNvPr id="0" name=""/>
        <dsp:cNvSpPr/>
      </dsp:nvSpPr>
      <dsp:spPr>
        <a:xfrm rot="115000">
          <a:off x="8149173" y="2722173"/>
          <a:ext cx="378669" cy="33574"/>
        </a:xfrm>
        <a:custGeom>
          <a:avLst/>
          <a:gdLst/>
          <a:ahLst/>
          <a:cxnLst/>
          <a:rect l="0" t="0" r="0" b="0"/>
          <a:pathLst>
            <a:path>
              <a:moveTo>
                <a:pt x="0" y="16787"/>
              </a:moveTo>
              <a:lnTo>
                <a:pt x="378669" y="1678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8329041" y="2729494"/>
        <a:ext cx="18933" cy="18933"/>
      </dsp:txXfrm>
    </dsp:sp>
    <dsp:sp modelId="{96B96741-EC92-4855-9C5E-FD7F1AD72DBD}">
      <dsp:nvSpPr>
        <dsp:cNvPr id="0" name=""/>
        <dsp:cNvSpPr/>
      </dsp:nvSpPr>
      <dsp:spPr>
        <a:xfrm>
          <a:off x="8527737" y="2209326"/>
          <a:ext cx="2143869" cy="1071934"/>
        </a:xfrm>
        <a:prstGeom prst="roundRect">
          <a:avLst>
            <a:gd name="adj" fmla="val 10000"/>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nl-BE" sz="1300" kern="1200" dirty="0">
              <a:solidFill>
                <a:schemeClr val="accent6">
                  <a:lumMod val="50000"/>
                </a:schemeClr>
              </a:solidFill>
            </a:rPr>
            <a:t>Niet tegelijk een steentje in je schoen voelen en opmerken dat je gestoken bent door een bij.</a:t>
          </a:r>
          <a:endParaRPr lang="en-US" sz="1300" kern="1200" dirty="0">
            <a:solidFill>
              <a:schemeClr val="accent6">
                <a:lumMod val="50000"/>
              </a:schemeClr>
            </a:solidFill>
          </a:endParaRPr>
        </a:p>
      </dsp:txBody>
      <dsp:txXfrm>
        <a:off x="8559133" y="2240722"/>
        <a:ext cx="2081077" cy="1009142"/>
      </dsp:txXfrm>
    </dsp:sp>
    <dsp:sp modelId="{814D907F-3FFF-4E1E-9F3C-E0AB15A1D0DE}">
      <dsp:nvSpPr>
        <dsp:cNvPr id="0" name=""/>
        <dsp:cNvSpPr/>
      </dsp:nvSpPr>
      <dsp:spPr>
        <a:xfrm rot="16960381">
          <a:off x="7442104" y="1831988"/>
          <a:ext cx="1811845" cy="33574"/>
        </a:xfrm>
        <a:custGeom>
          <a:avLst/>
          <a:gdLst/>
          <a:ahLst/>
          <a:cxnLst/>
          <a:rect l="0" t="0" r="0" b="0"/>
          <a:pathLst>
            <a:path>
              <a:moveTo>
                <a:pt x="0" y="16787"/>
              </a:moveTo>
              <a:lnTo>
                <a:pt x="1811845" y="1678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kern="1200"/>
        </a:p>
      </dsp:txBody>
      <dsp:txXfrm>
        <a:off x="8302731" y="1803479"/>
        <a:ext cx="90592" cy="90592"/>
      </dsp:txXfrm>
    </dsp:sp>
    <dsp:sp modelId="{1D626318-E7DA-4A31-924F-A62EF81660A8}">
      <dsp:nvSpPr>
        <dsp:cNvPr id="0" name=""/>
        <dsp:cNvSpPr/>
      </dsp:nvSpPr>
      <dsp:spPr>
        <a:xfrm>
          <a:off x="8546774" y="375910"/>
          <a:ext cx="2105815" cy="1178023"/>
        </a:xfrm>
        <a:prstGeom prst="roundRect">
          <a:avLst>
            <a:gd name="adj" fmla="val 10000"/>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err="1" smtClean="0">
              <a:solidFill>
                <a:schemeClr val="accent6">
                  <a:lumMod val="50000"/>
                </a:schemeClr>
              </a:solidFill>
            </a:rPr>
            <a:t>Winnen</a:t>
          </a:r>
          <a:r>
            <a:rPr lang="en-US" sz="1300" kern="1200" dirty="0" smtClean="0">
              <a:solidFill>
                <a:schemeClr val="accent6">
                  <a:lumMod val="50000"/>
                </a:schemeClr>
              </a:solidFill>
            </a:rPr>
            <a:t> in het </a:t>
          </a:r>
          <a:r>
            <a:rPr lang="en-US" sz="1300" kern="1200" dirty="0" err="1" smtClean="0">
              <a:solidFill>
                <a:schemeClr val="accent6">
                  <a:lumMod val="50000"/>
                </a:schemeClr>
              </a:solidFill>
            </a:rPr>
            <a:t>wielrennen</a:t>
          </a:r>
          <a:r>
            <a:rPr lang="en-US" sz="1300" kern="1200" dirty="0" smtClean="0">
              <a:solidFill>
                <a:schemeClr val="accent6">
                  <a:lumMod val="50000"/>
                </a:schemeClr>
              </a:solidFill>
            </a:rPr>
            <a:t> versus </a:t>
          </a:r>
        </a:p>
        <a:p>
          <a:pPr lvl="0" algn="ctr" defTabSz="577850">
            <a:lnSpc>
              <a:spcPct val="90000"/>
            </a:lnSpc>
            <a:spcBef>
              <a:spcPct val="0"/>
            </a:spcBef>
            <a:spcAft>
              <a:spcPct val="35000"/>
            </a:spcAft>
          </a:pPr>
          <a:r>
            <a:rPr lang="en-US" sz="1300" kern="1200" dirty="0" err="1" smtClean="0">
              <a:solidFill>
                <a:schemeClr val="accent6">
                  <a:lumMod val="50000"/>
                </a:schemeClr>
              </a:solidFill>
            </a:rPr>
            <a:t>gele</a:t>
          </a:r>
          <a:r>
            <a:rPr lang="en-US" sz="1300" kern="1200" dirty="0" smtClean="0">
              <a:solidFill>
                <a:schemeClr val="accent6">
                  <a:lumMod val="50000"/>
                </a:schemeClr>
              </a:solidFill>
            </a:rPr>
            <a:t> </a:t>
          </a:r>
          <a:r>
            <a:rPr lang="en-US" sz="1300" kern="1200" dirty="0" err="1" smtClean="0">
              <a:solidFill>
                <a:schemeClr val="accent6">
                  <a:lumMod val="50000"/>
                </a:schemeClr>
              </a:solidFill>
            </a:rPr>
            <a:t>kaart</a:t>
          </a:r>
          <a:r>
            <a:rPr lang="en-US" sz="1300" kern="1200" dirty="0" smtClean="0">
              <a:solidFill>
                <a:schemeClr val="accent6">
                  <a:lumMod val="50000"/>
                </a:schemeClr>
              </a:solidFill>
            </a:rPr>
            <a:t> </a:t>
          </a:r>
          <a:r>
            <a:rPr lang="en-US" sz="1300" kern="1200" dirty="0" err="1" smtClean="0">
              <a:solidFill>
                <a:schemeClr val="accent6">
                  <a:lumMod val="50000"/>
                </a:schemeClr>
              </a:solidFill>
            </a:rPr>
            <a:t>afdwingen</a:t>
          </a:r>
          <a:r>
            <a:rPr lang="en-US" sz="1300" kern="1200" dirty="0" smtClean="0">
              <a:solidFill>
                <a:schemeClr val="accent6">
                  <a:lumMod val="50000"/>
                </a:schemeClr>
              </a:solidFill>
            </a:rPr>
            <a:t> in het </a:t>
          </a:r>
          <a:r>
            <a:rPr lang="en-US" sz="1300" kern="1200" dirty="0" err="1" smtClean="0">
              <a:solidFill>
                <a:schemeClr val="accent6">
                  <a:lumMod val="50000"/>
                </a:schemeClr>
              </a:solidFill>
            </a:rPr>
            <a:t>voetbal</a:t>
          </a:r>
          <a:r>
            <a:rPr lang="en-US" sz="1300" kern="1200" dirty="0" smtClean="0">
              <a:solidFill>
                <a:schemeClr val="accent6">
                  <a:lumMod val="50000"/>
                </a:schemeClr>
              </a:solidFill>
            </a:rPr>
            <a:t>!</a:t>
          </a:r>
          <a:endParaRPr lang="en-US" sz="1300" kern="1200" dirty="0">
            <a:solidFill>
              <a:schemeClr val="accent6">
                <a:lumMod val="50000"/>
              </a:schemeClr>
            </a:solidFill>
          </a:endParaRPr>
        </a:p>
      </dsp:txBody>
      <dsp:txXfrm>
        <a:off x="8581277" y="410413"/>
        <a:ext cx="2036809" cy="1109017"/>
      </dsp:txXfrm>
    </dsp:sp>
    <dsp:sp modelId="{132955B0-223B-4180-8249-61164A78B691}">
      <dsp:nvSpPr>
        <dsp:cNvPr id="0" name=""/>
        <dsp:cNvSpPr/>
      </dsp:nvSpPr>
      <dsp:spPr>
        <a:xfrm rot="3725750">
          <a:off x="4641780" y="3797068"/>
          <a:ext cx="1857814" cy="33574"/>
        </a:xfrm>
        <a:custGeom>
          <a:avLst/>
          <a:gdLst/>
          <a:ahLst/>
          <a:cxnLst/>
          <a:rect l="0" t="0" r="0" b="0"/>
          <a:pathLst>
            <a:path>
              <a:moveTo>
                <a:pt x="0" y="16787"/>
              </a:moveTo>
              <a:lnTo>
                <a:pt x="1857814" y="1678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kern="1200"/>
        </a:p>
      </dsp:txBody>
      <dsp:txXfrm>
        <a:off x="5524242" y="3767410"/>
        <a:ext cx="92890" cy="92890"/>
      </dsp:txXfrm>
    </dsp:sp>
    <dsp:sp modelId="{0C3FE06A-9BAA-4A64-AC92-E5CE22C89A09}">
      <dsp:nvSpPr>
        <dsp:cNvPr id="0" name=""/>
        <dsp:cNvSpPr/>
      </dsp:nvSpPr>
      <dsp:spPr>
        <a:xfrm>
          <a:off x="6005410" y="4098793"/>
          <a:ext cx="2143869" cy="1071934"/>
        </a:xfrm>
        <a:prstGeom prst="roundRect">
          <a:avLst>
            <a:gd name="adj" fmla="val 10000"/>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nl-BE" sz="1300" kern="1200" dirty="0" smtClean="0">
              <a:solidFill>
                <a:schemeClr val="accent6">
                  <a:lumMod val="50000"/>
                </a:schemeClr>
              </a:solidFill>
            </a:rPr>
            <a:t>Het </a:t>
          </a:r>
          <a:r>
            <a:rPr lang="nl-BE" sz="1300" kern="1200" dirty="0">
              <a:solidFill>
                <a:schemeClr val="accent6">
                  <a:lumMod val="50000"/>
                </a:schemeClr>
              </a:solidFill>
            </a:rPr>
            <a:t>grootste deel merk je niet op</a:t>
          </a:r>
          <a:endParaRPr lang="en-US" sz="1300" kern="1200" dirty="0">
            <a:solidFill>
              <a:schemeClr val="accent6">
                <a:lumMod val="50000"/>
              </a:schemeClr>
            </a:solidFill>
          </a:endParaRPr>
        </a:p>
      </dsp:txBody>
      <dsp:txXfrm>
        <a:off x="6036806" y="4130189"/>
        <a:ext cx="2081077" cy="1009142"/>
      </dsp:txXfrm>
    </dsp:sp>
    <dsp:sp modelId="{B8E30026-6D18-4E72-8456-1CB548DD4876}">
      <dsp:nvSpPr>
        <dsp:cNvPr id="0" name=""/>
        <dsp:cNvSpPr/>
      </dsp:nvSpPr>
      <dsp:spPr>
        <a:xfrm rot="107170">
          <a:off x="8149187" y="4623874"/>
          <a:ext cx="378641" cy="33574"/>
        </a:xfrm>
        <a:custGeom>
          <a:avLst/>
          <a:gdLst/>
          <a:ahLst/>
          <a:cxnLst/>
          <a:rect l="0" t="0" r="0" b="0"/>
          <a:pathLst>
            <a:path>
              <a:moveTo>
                <a:pt x="0" y="16787"/>
              </a:moveTo>
              <a:lnTo>
                <a:pt x="378641" y="1678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8329042" y="4631195"/>
        <a:ext cx="18932" cy="18932"/>
      </dsp:txXfrm>
    </dsp:sp>
    <dsp:sp modelId="{D00BA6F5-751D-455E-8FD1-F595ED9B027E}">
      <dsp:nvSpPr>
        <dsp:cNvPr id="0" name=""/>
        <dsp:cNvSpPr/>
      </dsp:nvSpPr>
      <dsp:spPr>
        <a:xfrm>
          <a:off x="8527737" y="4110595"/>
          <a:ext cx="2143869" cy="1071934"/>
        </a:xfrm>
        <a:prstGeom prst="roundRect">
          <a:avLst>
            <a:gd name="adj" fmla="val 10000"/>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nl-BE" sz="1300" kern="1200" dirty="0">
              <a:solidFill>
                <a:schemeClr val="accent6">
                  <a:lumMod val="50000"/>
                </a:schemeClr>
              </a:solidFill>
            </a:rPr>
            <a:t>Zeker niet wanneer je focust op een goed boek </a:t>
          </a:r>
          <a:endParaRPr lang="en-US" sz="1300" kern="1200" dirty="0">
            <a:solidFill>
              <a:schemeClr val="accent6">
                <a:lumMod val="50000"/>
              </a:schemeClr>
            </a:solidFill>
          </a:endParaRPr>
        </a:p>
      </dsp:txBody>
      <dsp:txXfrm>
        <a:off x="8559133" y="4141991"/>
        <a:ext cx="2081077" cy="1009142"/>
      </dsp:txXfrm>
    </dsp:sp>
    <dsp:sp modelId="{E490F9E8-C4F0-493C-AE5A-43BBF2916023}">
      <dsp:nvSpPr>
        <dsp:cNvPr id="0" name=""/>
        <dsp:cNvSpPr/>
      </dsp:nvSpPr>
      <dsp:spPr>
        <a:xfrm rot="3649064">
          <a:off x="1670296" y="3667961"/>
          <a:ext cx="1858470" cy="33574"/>
        </a:xfrm>
        <a:custGeom>
          <a:avLst/>
          <a:gdLst/>
          <a:ahLst/>
          <a:cxnLst/>
          <a:rect l="0" t="0" r="0" b="0"/>
          <a:pathLst>
            <a:path>
              <a:moveTo>
                <a:pt x="0" y="16787"/>
              </a:moveTo>
              <a:lnTo>
                <a:pt x="1858470" y="1678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kern="1200"/>
        </a:p>
      </dsp:txBody>
      <dsp:txXfrm>
        <a:off x="2553070" y="3638286"/>
        <a:ext cx="92923" cy="92923"/>
      </dsp:txXfrm>
    </dsp:sp>
    <dsp:sp modelId="{266940AA-025F-41B1-845B-689161F858B0}">
      <dsp:nvSpPr>
        <dsp:cNvPr id="0" name=""/>
        <dsp:cNvSpPr/>
      </dsp:nvSpPr>
      <dsp:spPr>
        <a:xfrm>
          <a:off x="3052617" y="3960071"/>
          <a:ext cx="2143869" cy="1071934"/>
        </a:xfrm>
        <a:prstGeom prst="roundRect">
          <a:avLst>
            <a:gd name="adj" fmla="val 10000"/>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nl-BE" sz="1300" kern="1200" dirty="0">
              <a:solidFill>
                <a:schemeClr val="accent6">
                  <a:lumMod val="50000"/>
                </a:schemeClr>
              </a:solidFill>
            </a:rPr>
            <a:t>Voorkomt overspoeling/overprikkeling</a:t>
          </a:r>
          <a:endParaRPr lang="en-US" sz="1300" kern="1200" dirty="0">
            <a:solidFill>
              <a:schemeClr val="accent6">
                <a:lumMod val="50000"/>
              </a:schemeClr>
            </a:solidFill>
          </a:endParaRPr>
        </a:p>
      </dsp:txBody>
      <dsp:txXfrm>
        <a:off x="3084013" y="3991467"/>
        <a:ext cx="2081077" cy="100914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DDE33F-05AB-45F7-9B9D-E43E4140E374}">
      <dsp:nvSpPr>
        <dsp:cNvPr id="0" name=""/>
        <dsp:cNvSpPr/>
      </dsp:nvSpPr>
      <dsp:spPr>
        <a:xfrm>
          <a:off x="1963800" y="741717"/>
          <a:ext cx="1512000" cy="1512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D0A1F3C-06D8-4479-9AA8-01DFE59F95E9}">
      <dsp:nvSpPr>
        <dsp:cNvPr id="0" name=""/>
        <dsp:cNvSpPr/>
      </dsp:nvSpPr>
      <dsp:spPr>
        <a:xfrm>
          <a:off x="559800" y="2377089"/>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977900">
            <a:lnSpc>
              <a:spcPct val="90000"/>
            </a:lnSpc>
            <a:spcBef>
              <a:spcPct val="0"/>
            </a:spcBef>
            <a:spcAft>
              <a:spcPct val="35000"/>
            </a:spcAft>
            <a:defRPr b="1"/>
          </a:pPr>
          <a:r>
            <a:rPr lang="nl-BE" sz="2200" kern="1200"/>
            <a:t>filteren en scannen is verstoord</a:t>
          </a:r>
          <a:endParaRPr lang="en-US" sz="2200" kern="1200"/>
        </a:p>
      </dsp:txBody>
      <dsp:txXfrm>
        <a:off x="559800" y="2377089"/>
        <a:ext cx="4320000" cy="648000"/>
      </dsp:txXfrm>
    </dsp:sp>
    <dsp:sp modelId="{173D928C-AB4E-4364-9B31-8417DF9C3B44}">
      <dsp:nvSpPr>
        <dsp:cNvPr id="0" name=""/>
        <dsp:cNvSpPr/>
      </dsp:nvSpPr>
      <dsp:spPr>
        <a:xfrm>
          <a:off x="559800" y="3082471"/>
          <a:ext cx="4320000" cy="5283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755650">
            <a:lnSpc>
              <a:spcPct val="90000"/>
            </a:lnSpc>
            <a:spcBef>
              <a:spcPct val="0"/>
            </a:spcBef>
            <a:spcAft>
              <a:spcPct val="35000"/>
            </a:spcAft>
          </a:pPr>
          <a:r>
            <a:rPr lang="nl-BE" sz="1700" kern="1200"/>
            <a:t>Prioriteit aan bedreiging</a:t>
          </a:r>
          <a:endParaRPr lang="en-US" sz="1700" kern="1200"/>
        </a:p>
        <a:p>
          <a:pPr lvl="0" algn="ctr" defTabSz="755650">
            <a:lnSpc>
              <a:spcPct val="90000"/>
            </a:lnSpc>
            <a:spcBef>
              <a:spcPct val="0"/>
            </a:spcBef>
            <a:spcAft>
              <a:spcPct val="35000"/>
            </a:spcAft>
          </a:pPr>
          <a:r>
            <a:rPr lang="nl-BE" sz="1700" kern="1200" dirty="0"/>
            <a:t>Verhoogde focus hierop</a:t>
          </a:r>
          <a:endParaRPr lang="en-US" sz="1700" kern="1200" dirty="0"/>
        </a:p>
      </dsp:txBody>
      <dsp:txXfrm>
        <a:off x="559800" y="3082471"/>
        <a:ext cx="4320000" cy="528354"/>
      </dsp:txXfrm>
    </dsp:sp>
    <dsp:sp modelId="{7B5365FA-555C-4BF0-BD78-3D28DA8529EF}">
      <dsp:nvSpPr>
        <dsp:cNvPr id="0" name=""/>
        <dsp:cNvSpPr/>
      </dsp:nvSpPr>
      <dsp:spPr>
        <a:xfrm>
          <a:off x="7039800" y="741717"/>
          <a:ext cx="1512000" cy="1512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04BAA87-CD82-41DA-8802-D1019940EB11}">
      <dsp:nvSpPr>
        <dsp:cNvPr id="0" name=""/>
        <dsp:cNvSpPr/>
      </dsp:nvSpPr>
      <dsp:spPr>
        <a:xfrm>
          <a:off x="5635800" y="2377089"/>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977900">
            <a:lnSpc>
              <a:spcPct val="90000"/>
            </a:lnSpc>
            <a:spcBef>
              <a:spcPct val="0"/>
            </a:spcBef>
            <a:spcAft>
              <a:spcPct val="35000"/>
            </a:spcAft>
            <a:defRPr b="1"/>
          </a:pPr>
          <a:r>
            <a:rPr lang="nl-BE" sz="2200" kern="1200" dirty="0"/>
            <a:t>mogelijks minder effectief in filteren van pijn gerelateerde prikkels</a:t>
          </a:r>
          <a:endParaRPr lang="en-US" sz="2200" kern="1200" dirty="0"/>
        </a:p>
      </dsp:txBody>
      <dsp:txXfrm>
        <a:off x="5635800" y="2377089"/>
        <a:ext cx="4320000" cy="648000"/>
      </dsp:txXfrm>
    </dsp:sp>
    <dsp:sp modelId="{DBA91556-1368-4198-9689-BBAA5A58482C}">
      <dsp:nvSpPr>
        <dsp:cNvPr id="0" name=""/>
        <dsp:cNvSpPr/>
      </dsp:nvSpPr>
      <dsp:spPr>
        <a:xfrm>
          <a:off x="5635800" y="3082471"/>
          <a:ext cx="4320000" cy="5283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755650">
            <a:lnSpc>
              <a:spcPct val="90000"/>
            </a:lnSpc>
            <a:spcBef>
              <a:spcPct val="0"/>
            </a:spcBef>
            <a:spcAft>
              <a:spcPct val="35000"/>
            </a:spcAft>
          </a:pPr>
          <a:r>
            <a:rPr lang="nl-BE" sz="1700" kern="1200" dirty="0"/>
            <a:t>Kleinste zenuwsignalen relevanter inschatten </a:t>
          </a:r>
        </a:p>
        <a:p>
          <a:pPr lvl="0" algn="ctr" defTabSz="755650">
            <a:lnSpc>
              <a:spcPct val="90000"/>
            </a:lnSpc>
            <a:spcBef>
              <a:spcPct val="0"/>
            </a:spcBef>
            <a:spcAft>
              <a:spcPct val="35000"/>
            </a:spcAft>
          </a:pPr>
          <a:r>
            <a:rPr lang="nl-BE" sz="1700" kern="1200" dirty="0"/>
            <a:t>dan ze zijn en bewust ervaren</a:t>
          </a:r>
          <a:endParaRPr lang="en-US" sz="1700" kern="1200" dirty="0"/>
        </a:p>
      </dsp:txBody>
      <dsp:txXfrm>
        <a:off x="5635800" y="3082471"/>
        <a:ext cx="4320000" cy="528354"/>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 xmlns:dgm1612="http://schemas.microsoft.com/office/drawing/2016/12/diagram">
        <a:lvl1pPr>
          <a:lnSpc>
            <a:spcPct val="100000"/>
          </a:lnSpc>
          <a:defRPr b="1"/>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5">
  <dgm:title val=""/>
  <dgm:desc val=""/>
  <dgm:catLst>
    <dgm:cat type="hierarchy" pri="6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resOf/>
    <dgm:shape xmlns:r="http://schemas.openxmlformats.org/officeDocument/2006/relationships" r:blip="">
      <dgm:adjLst/>
    </dgm:shape>
    <dgm:choose name="Name0">
      <dgm:if name="Name1" axis="ch" ptType="node" func="cnt" op="gte" val="2">
        <dgm:choose name="Name2">
          <dgm:if name="Name3" func="var" arg="dir" op="equ" val="norm">
            <dgm:constrLst>
              <dgm:constr type="l" for="ch" forName="hierFlow"/>
              <dgm:constr type="t" for="ch" forName="hierFlow" refType="h" fact="0.3"/>
              <dgm:constr type="r" for="ch" forName="hierFlow" refType="w" fact="0.98"/>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if>
          <dgm:else name="Name4">
            <dgm:constrLst>
              <dgm:constr type="l" for="ch" forName="hierFlow" refType="w" fact="0.02"/>
              <dgm:constr type="t" for="ch" forName="hierFlow" refType="h" fact="0.3"/>
              <dgm:constr type="r" for="ch" forName="hierFlow" refType="w"/>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ruleLst/>
    <dgm:layoutNode name="hierFlow">
      <dgm:choose name="Name6">
        <dgm:if name="Name7" func="var" arg="dir" op="equ" val="norm">
          <dgm:alg type="lin">
            <dgm:param type="linDir" val="fromL"/>
            <dgm:param type="nodeVertAlign" val="mid"/>
            <dgm:param type="vertAlign" val="mid"/>
            <dgm:param type="nodeHorzAlign" val="l"/>
            <dgm:param type="horzAlign" val="l"/>
            <dgm:param type="fallback" val="2D"/>
          </dgm:alg>
        </dgm:if>
        <dgm:else name="Name8">
          <dgm:alg type="lin">
            <dgm:param type="linDir" val="fromR"/>
            <dgm:param type="nodeVertAlign" val="mid"/>
            <dgm:param type="vertAlign" val="mid"/>
            <dgm:param type="nodeHorzAlign" val="r"/>
            <dgm:param type="horzAlign" val="r"/>
            <dgm:param type="fallback" val="2D"/>
          </dgm:alg>
        </dgm:else>
      </dgm:choose>
      <dgm:shape xmlns:r="http://schemas.openxmlformats.org/officeDocument/2006/relationships" r:blip="">
        <dgm:adjLst/>
      </dgm:shape>
      <dgm:presOf/>
      <dgm:constrLst>
        <dgm:constr type="primFontSz" for="des" ptType="node" op="equ" val="65"/>
        <dgm:constr type="primFontSz" for="des" forName="connTx" op="equ" val="55"/>
        <dgm:constr type="primFontSz" for="des" forName="connTx" refType="primFontSz" refFor="des" refPtType="node" op="lte" fact="0.8"/>
      </dgm:constrLst>
      <dgm:ruleLst/>
      <dgm:choose name="Name9">
        <dgm:if name="Name10" axis="ch" ptType="node" func="cnt" op="gte" val="2">
          <dgm:layoutNode name="firstBuf">
            <dgm:alg type="sp"/>
            <dgm:shape xmlns:r="http://schemas.openxmlformats.org/officeDocument/2006/relationships" r:blip="">
              <dgm:adjLst/>
            </dgm:shape>
            <dgm:presOf/>
            <dgm:constrLst/>
            <dgm:ruleLst/>
          </dgm:layoutNode>
        </dgm:if>
        <dgm:else name="Name11"/>
      </dgm:choose>
      <dgm:layoutNode name="hierChild1">
        <dgm:varLst>
          <dgm:chPref val="1"/>
          <dgm:animOne val="branch"/>
          <dgm:animLvl val="lvl"/>
        </dgm:varLst>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constrLst/>
        <dgm:ruleLst/>
        <dgm:forEach name="Name15" axis="ch" cnt="3">
          <dgm:forEach name="Name16" axis="self" ptType="node">
            <dgm:layoutNode name="Name17">
              <dgm:choose name="Name18">
                <dgm:if name="Name19" func="var" arg="dir" op="equ" val="norm">
                  <dgm:alg type="hierRoot">
                    <dgm:param type="hierAlign" val="lCtrCh"/>
                  </dgm:alg>
                </dgm:if>
                <dgm:else name="Name20">
                  <dgm:alg type="hierRoot">
                    <dgm:param type="hierAlign" val="rCtrCh"/>
                  </dgm:alg>
                </dgm:else>
              </dgm:choose>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2">
                <dgm:choose name="Name21">
                  <dgm:if name="Name22" func="var" arg="dir" op="equ" val="norm">
                    <dgm:alg type="hierChild">
                      <dgm:param type="linDir" val="fromT"/>
                      <dgm:param type="chAlign" val="l"/>
                    </dgm:alg>
                  </dgm:if>
                  <dgm:else name="Name23">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24" axis="self" ptType="parTrans" cnt="1">
                    <dgm:layoutNode name="Name25">
                      <dgm:choose name="Name26">
                        <dgm:if name="Name27" func="var" arg="dir" op="equ" val="norm">
                          <dgm:alg type="conn">
                            <dgm:param type="dim" val="1D"/>
                            <dgm:param type="begPts" val="midR"/>
                            <dgm:param type="endPts" val="midL"/>
                            <dgm:param type="endSty" val="noArr"/>
                          </dgm:alg>
                        </dgm:if>
                        <dgm:else name="Name28">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29" axis="self" ptType="node">
                    <dgm:layoutNode name="Name30">
                      <dgm:choose name="Name31">
                        <dgm:if name="Name32" func="var" arg="dir" op="equ" val="norm">
                          <dgm:alg type="hierRoot">
                            <dgm:param type="hierAlign" val="lCtrCh"/>
                          </dgm:alg>
                        </dgm:if>
                        <dgm:else name="Name33">
                          <dgm:alg type="hierRoot">
                            <dgm:param type="hierAlign" val="rCtrCh"/>
                          </dgm:alg>
                        </dgm:else>
                      </dgm:choose>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3">
                        <dgm:choose name="Name34">
                          <dgm:if name="Name35" func="var" arg="dir" op="equ" val="norm">
                            <dgm:alg type="hierChild">
                              <dgm:param type="linDir" val="fromT"/>
                              <dgm:param type="chAlign" val="l"/>
                            </dgm:alg>
                          </dgm:if>
                          <dgm:else name="Name36">
                            <dgm:alg type="hierChild">
                              <dgm:param type="linDir" val="fromT"/>
                              <dgm:param type="chAlign" val="r"/>
                            </dgm:alg>
                          </dgm:else>
                        </dgm:choose>
                        <dgm:shape xmlns:r="http://schemas.openxmlformats.org/officeDocument/2006/relationships" r:blip="">
                          <dgm:adjLst/>
                        </dgm:shape>
                        <dgm:presOf/>
                        <dgm:constrLst/>
                        <dgm:ruleLst/>
                        <dgm:forEach name="Name37" ref="repeat"/>
                      </dgm:layoutNode>
                    </dgm:layoutNode>
                  </dgm:forEach>
                </dgm:forEach>
              </dgm:layoutNode>
            </dgm:layoutNode>
          </dgm:forEach>
        </dgm:forEach>
      </dgm:layoutNode>
    </dgm:layoutNode>
    <dgm:layoutNode name="bgShapesFlow">
      <dgm:choose name="Name38">
        <dgm:if name="Name39" func="var" arg="dir" op="equ" val="norm">
          <dgm:alg type="lin">
            <dgm:param type="linDir" val="fromL"/>
            <dgm:param type="nodeVertAlign" val="mid"/>
            <dgm:param type="vertAlign" val="mid"/>
            <dgm:param type="nodeHorzAlign" val="l"/>
            <dgm:param type="horzAlign" val="l"/>
          </dgm:alg>
        </dgm:if>
        <dgm:else name="Name40">
          <dgm:alg type="lin">
            <dgm:param type="linDir" val="fromR"/>
            <dgm:param type="nodeVertAlign" val="mid"/>
            <dgm:param type="vertAlign" val="mid"/>
            <dgm:param type="nodeHorzAlign" val="r"/>
            <dgm:param type="horzAlign" val="r"/>
          </dgm:alg>
        </dgm:else>
      </dgm:choose>
      <dgm:shape xmlns:r="http://schemas.openxmlformats.org/officeDocument/2006/relationships" r:blip="">
        <dgm:adjLst/>
      </dgm:shape>
      <dgm:presOf/>
      <dgm:constrLst>
        <dgm:constr type="w" for="ch" forName="rectComp" refType="w"/>
        <dgm:constr type="h" for="ch" forName="rectComp" refType="h"/>
        <dgm:constr type="h" for="des" forName="bgRect" refType="h"/>
        <dgm:constr type="primFontSz" for="des" forName="bgRectTx" op="equ" val="65"/>
      </dgm:constrLst>
      <dgm:ruleLst/>
      <dgm:forEach name="Name41" axis="ch" ptType="node" st="2">
        <dgm:layoutNode name="rectComp">
          <dgm:alg type="composite"/>
          <dgm:shape xmlns:r="http://schemas.openxmlformats.org/officeDocument/2006/relationships" r:blip="">
            <dgm:adjLst/>
          </dgm:shape>
          <dgm:presOf/>
          <dgm:constrLst>
            <dgm:constr type="userA"/>
            <dgm:constr type="l" for="ch" forName="bgRect"/>
            <dgm:constr type="t" for="ch" forName="bgRect"/>
            <dgm:constr type="w" for="ch" forName="bgRect" refType="userA" fact="1.2"/>
            <dgm:constr type="l" for="ch" forName="bgRectTx"/>
            <dgm:constr type="t" for="ch" forName="bgRectTx"/>
            <dgm:constr type="h" for="ch" forName="bgRectTx" refType="h" refFor="ch" refForName="bgRect" fact="0.3"/>
            <dgm:constr type="w" for="ch" forName="bgRectTx" refType="w" refFor="ch" refForName="bgRect" op="equ"/>
          </dgm:constrLst>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shape xmlns:r="http://schemas.openxmlformats.org/officeDocument/2006/relationships" type="rect" r:blip="" zOrderOff="-999" hideGeom="1">
              <dgm:adjLst/>
            </dgm:shape>
            <dgm:presOf axis="desOrSelf" ptType="node"/>
            <dgm:constrLst/>
            <dgm:ruleLst>
              <dgm:rule type="primFontSz" val="5" fact="NaN" max="NaN"/>
            </dgm:ruleLst>
          </dgm:layoutNode>
        </dgm:layoutNode>
        <dgm:choose name="Name42">
          <dgm:if name="Name43" axis="self" ptType="node" func="revPos" op="gte" val="2">
            <dgm:layoutNode name="spComp">
              <dgm:alg type="composite"/>
              <dgm:shape xmlns:r="http://schemas.openxmlformats.org/officeDocument/2006/relationships" r:blip="">
                <dgm:adjLst/>
              </dgm:shape>
              <dgm:presOf/>
              <dgm:constrLst>
                <dgm:constr type="userA"/>
                <dgm:constr type="userB"/>
                <dgm:constr type="l" for="ch" forName="hSp"/>
                <dgm:constr type="t" for="ch" forName="hSp"/>
                <dgm:constr type="w" for="ch" forName="hSp" refType="userB"/>
                <dgm:constr type="wOff" for="ch" forName="hSp" refType="userA" fact="-0.2"/>
              </dgm:constrLst>
              <dgm:ruleLst/>
              <dgm:layoutNode name="hSp">
                <dgm:alg type="sp"/>
                <dgm:shape xmlns:r="http://schemas.openxmlformats.org/officeDocument/2006/relationships" r:blip="">
                  <dgm:adjLst/>
                </dgm:shape>
                <dgm:presOf/>
                <dgm:constrLst/>
                <dgm:ruleLst/>
              </dgm:layoutNode>
            </dgm:layoutNode>
          </dgm:if>
          <dgm:else name="Name44"/>
        </dgm:choose>
      </dgm:forEach>
    </dgm:layoutNode>
  </dgm:layoutNode>
</dgm:layoutDef>
</file>

<file path=ppt/diagrams/layout9.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B6DF9D-597A-4DF0-BBEA-A65D81F00098}" type="datetimeFigureOut">
              <a:rPr lang="nl-BE" smtClean="0"/>
              <a:t>9/03/2023</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B80226-C277-42DB-8450-461863AA40D7}" type="slidenum">
              <a:rPr lang="nl-BE" smtClean="0"/>
              <a:t>‹nr.›</a:t>
            </a:fld>
            <a:endParaRPr lang="nl-BE"/>
          </a:p>
        </p:txBody>
      </p:sp>
    </p:spTree>
    <p:extLst>
      <p:ext uri="{BB962C8B-B14F-4D97-AF65-F5344CB8AC3E}">
        <p14:creationId xmlns:p14="http://schemas.microsoft.com/office/powerpoint/2010/main" val="26179072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latin typeface="Montserrat"/>
            </a:endParaRPr>
          </a:p>
        </p:txBody>
      </p:sp>
      <p:sp>
        <p:nvSpPr>
          <p:cNvPr id="4" name="Tijdelijke aanduiding voor dianummer 3"/>
          <p:cNvSpPr>
            <a:spLocks noGrp="1"/>
          </p:cNvSpPr>
          <p:nvPr>
            <p:ph type="sldNum" sz="quarter" idx="5"/>
          </p:nvPr>
        </p:nvSpPr>
        <p:spPr/>
        <p:txBody>
          <a:bodyPr/>
          <a:lstStyle/>
          <a:p>
            <a:fld id="{ACE49F2E-89C0-4CDF-B195-EBAC3BF3A50D}" type="slidenum">
              <a:rPr lang="nl-BE" smtClean="0"/>
              <a:t>2</a:t>
            </a:fld>
            <a:endParaRPr lang="nl-BE"/>
          </a:p>
        </p:txBody>
      </p:sp>
    </p:spTree>
    <p:extLst>
      <p:ext uri="{BB962C8B-B14F-4D97-AF65-F5344CB8AC3E}">
        <p14:creationId xmlns:p14="http://schemas.microsoft.com/office/powerpoint/2010/main" val="39058629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Positieve stress</a:t>
            </a:r>
          </a:p>
          <a:p>
            <a:r>
              <a:rPr lang="nl-BE" dirty="0"/>
              <a:t>Niet aan de zijlijn blijven staan! Ja, zeggen tegen de dingen!</a:t>
            </a:r>
          </a:p>
          <a:p>
            <a:r>
              <a:rPr lang="nl-BE" dirty="0"/>
              <a:t>Nieuwe uitdagingen aan gaan</a:t>
            </a:r>
          </a:p>
          <a:p>
            <a:r>
              <a:rPr lang="nl-BE" dirty="0"/>
              <a:t>Nodig om op optimaal niveau te kunnen functioneren!</a:t>
            </a:r>
          </a:p>
          <a:p>
            <a:endParaRPr lang="nl-BE" dirty="0"/>
          </a:p>
        </p:txBody>
      </p:sp>
      <p:sp>
        <p:nvSpPr>
          <p:cNvPr id="4" name="Tijdelijke aanduiding voor dianummer 3"/>
          <p:cNvSpPr>
            <a:spLocks noGrp="1"/>
          </p:cNvSpPr>
          <p:nvPr>
            <p:ph type="sldNum" sz="quarter" idx="5"/>
          </p:nvPr>
        </p:nvSpPr>
        <p:spPr/>
        <p:txBody>
          <a:bodyPr/>
          <a:lstStyle/>
          <a:p>
            <a:fld id="{ACE49F2E-89C0-4CDF-B195-EBAC3BF3A50D}" type="slidenum">
              <a:rPr lang="nl-BE" smtClean="0"/>
              <a:t>34</a:t>
            </a:fld>
            <a:endParaRPr lang="nl-BE"/>
          </a:p>
        </p:txBody>
      </p:sp>
    </p:spTree>
    <p:extLst>
      <p:ext uri="{BB962C8B-B14F-4D97-AF65-F5344CB8AC3E}">
        <p14:creationId xmlns:p14="http://schemas.microsoft.com/office/powerpoint/2010/main" val="26476057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200" dirty="0" smtClean="0"/>
              <a:t>Perfectionisme ~risico</a:t>
            </a:r>
            <a:r>
              <a:rPr lang="nl-BE" sz="1200" baseline="0" dirty="0" smtClean="0"/>
              <a:t> </a:t>
            </a:r>
            <a:r>
              <a:rPr lang="nl-BE" sz="1200" baseline="0" dirty="0"/>
              <a:t>op faalangst!!!</a:t>
            </a: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baseline="0" dirty="0"/>
              <a:t>Moeilijker om tot aanvaarding van pijn te komen!</a:t>
            </a: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baseline="0" dirty="0"/>
              <a:t>Positieve benadering: gaat over een doorgeschoten kernkwaliteit: nauwgezetheid/ in orde willen zijn</a:t>
            </a: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dirty="0" smtClean="0"/>
              <a:t>Uit</a:t>
            </a:r>
            <a:r>
              <a:rPr lang="nl-BE" sz="1200" dirty="0"/>
              <a:t>: Stress en </a:t>
            </a:r>
            <a:r>
              <a:rPr lang="nl-BE" sz="1200" dirty="0" err="1"/>
              <a:t>burn</a:t>
            </a:r>
            <a:r>
              <a:rPr lang="nl-BE" sz="1200" dirty="0"/>
              <a:t>- out van Elke van Hoof</a:t>
            </a:r>
          </a:p>
          <a:p>
            <a:endParaRPr lang="nl-BE" dirty="0"/>
          </a:p>
        </p:txBody>
      </p:sp>
      <p:sp>
        <p:nvSpPr>
          <p:cNvPr id="4" name="Tijdelijke aanduiding voor dianummer 3"/>
          <p:cNvSpPr>
            <a:spLocks noGrp="1"/>
          </p:cNvSpPr>
          <p:nvPr>
            <p:ph type="sldNum" sz="quarter" idx="10"/>
          </p:nvPr>
        </p:nvSpPr>
        <p:spPr/>
        <p:txBody>
          <a:bodyPr/>
          <a:lstStyle/>
          <a:p>
            <a:fld id="{ACE49F2E-89C0-4CDF-B195-EBAC3BF3A50D}" type="slidenum">
              <a:rPr lang="nl-BE" smtClean="0"/>
              <a:t>43</a:t>
            </a:fld>
            <a:endParaRPr lang="nl-BE"/>
          </a:p>
        </p:txBody>
      </p:sp>
    </p:spTree>
    <p:extLst>
      <p:ext uri="{BB962C8B-B14F-4D97-AF65-F5344CB8AC3E}">
        <p14:creationId xmlns:p14="http://schemas.microsoft.com/office/powerpoint/2010/main" val="39764977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ACE49F2E-89C0-4CDF-B195-EBAC3BF3A50D}" type="slidenum">
              <a:rPr lang="nl-BE" smtClean="0"/>
              <a:t>45</a:t>
            </a:fld>
            <a:endParaRPr lang="nl-BE"/>
          </a:p>
        </p:txBody>
      </p:sp>
    </p:spTree>
    <p:extLst>
      <p:ext uri="{BB962C8B-B14F-4D97-AF65-F5344CB8AC3E}">
        <p14:creationId xmlns:p14="http://schemas.microsoft.com/office/powerpoint/2010/main" val="5871795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ACE49F2E-89C0-4CDF-B195-EBAC3BF3A50D}" type="slidenum">
              <a:rPr lang="nl-BE" smtClean="0"/>
              <a:t>56</a:t>
            </a:fld>
            <a:endParaRPr lang="nl-BE"/>
          </a:p>
        </p:txBody>
      </p:sp>
    </p:spTree>
    <p:extLst>
      <p:ext uri="{BB962C8B-B14F-4D97-AF65-F5344CB8AC3E}">
        <p14:creationId xmlns:p14="http://schemas.microsoft.com/office/powerpoint/2010/main" val="39512775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ACE49F2E-89C0-4CDF-B195-EBAC3BF3A50D}" type="slidenum">
              <a:rPr lang="nl-BE" smtClean="0"/>
              <a:t>58</a:t>
            </a:fld>
            <a:endParaRPr lang="nl-BE"/>
          </a:p>
        </p:txBody>
      </p:sp>
    </p:spTree>
    <p:extLst>
      <p:ext uri="{BB962C8B-B14F-4D97-AF65-F5344CB8AC3E}">
        <p14:creationId xmlns:p14="http://schemas.microsoft.com/office/powerpoint/2010/main" val="37443511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iemand wiens mening je doorgaan apprecieert</a:t>
            </a:r>
          </a:p>
          <a:p>
            <a:endParaRPr lang="nl-BE" dirty="0"/>
          </a:p>
        </p:txBody>
      </p:sp>
      <p:sp>
        <p:nvSpPr>
          <p:cNvPr id="4" name="Tijdelijke aanduiding voor dianummer 3"/>
          <p:cNvSpPr>
            <a:spLocks noGrp="1"/>
          </p:cNvSpPr>
          <p:nvPr>
            <p:ph type="sldNum" sz="quarter" idx="5"/>
          </p:nvPr>
        </p:nvSpPr>
        <p:spPr/>
        <p:txBody>
          <a:bodyPr/>
          <a:lstStyle/>
          <a:p>
            <a:fld id="{ACE49F2E-89C0-4CDF-B195-EBAC3BF3A50D}" type="slidenum">
              <a:rPr lang="nl-BE" smtClean="0"/>
              <a:t>59</a:t>
            </a:fld>
            <a:endParaRPr lang="nl-BE"/>
          </a:p>
        </p:txBody>
      </p:sp>
    </p:spTree>
    <p:extLst>
      <p:ext uri="{BB962C8B-B14F-4D97-AF65-F5344CB8AC3E}">
        <p14:creationId xmlns:p14="http://schemas.microsoft.com/office/powerpoint/2010/main" val="15080573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ACE49F2E-89C0-4CDF-B195-EBAC3BF3A50D}" type="slidenum">
              <a:rPr lang="nl-BE" smtClean="0"/>
              <a:t>69</a:t>
            </a:fld>
            <a:endParaRPr lang="nl-BE"/>
          </a:p>
        </p:txBody>
      </p:sp>
    </p:spTree>
    <p:extLst>
      <p:ext uri="{BB962C8B-B14F-4D97-AF65-F5344CB8AC3E}">
        <p14:creationId xmlns:p14="http://schemas.microsoft.com/office/powerpoint/2010/main" val="20681212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solidFill>
                  <a:srgbClr val="202122"/>
                </a:solidFill>
              </a:rPr>
              <a:t>Met een zeker bewustzijn in het hier en nu je eigen kwetsbaarheidsfactoren onder ogen zien</a:t>
            </a:r>
          </a:p>
          <a:p>
            <a:r>
              <a:rPr lang="nl-NL" dirty="0">
                <a:solidFill>
                  <a:srgbClr val="202122"/>
                </a:solidFill>
              </a:rPr>
              <a:t>Vraagt </a:t>
            </a:r>
            <a:r>
              <a:rPr lang="nl-NL" dirty="0" smtClean="0">
                <a:solidFill>
                  <a:srgbClr val="202122"/>
                </a:solidFill>
              </a:rPr>
              <a:t>moed,</a:t>
            </a:r>
            <a:r>
              <a:rPr lang="nl-NL" baseline="0" dirty="0" smtClean="0">
                <a:solidFill>
                  <a:srgbClr val="202122"/>
                </a:solidFill>
              </a:rPr>
              <a:t> is een p</a:t>
            </a:r>
            <a:r>
              <a:rPr lang="nl-NL" dirty="0" smtClean="0">
                <a:solidFill>
                  <a:srgbClr val="202122"/>
                </a:solidFill>
              </a:rPr>
              <a:t>roces</a:t>
            </a:r>
            <a:r>
              <a:rPr lang="nl-NL" dirty="0">
                <a:solidFill>
                  <a:srgbClr val="202122"/>
                </a:solidFill>
              </a:rPr>
              <a:t>, met vallen en opstaan </a:t>
            </a:r>
          </a:p>
          <a:p>
            <a:endParaRPr lang="nl-BE" dirty="0"/>
          </a:p>
        </p:txBody>
      </p:sp>
      <p:sp>
        <p:nvSpPr>
          <p:cNvPr id="4" name="Tijdelijke aanduiding voor dianummer 3"/>
          <p:cNvSpPr>
            <a:spLocks noGrp="1"/>
          </p:cNvSpPr>
          <p:nvPr>
            <p:ph type="sldNum" sz="quarter" idx="10"/>
          </p:nvPr>
        </p:nvSpPr>
        <p:spPr/>
        <p:txBody>
          <a:bodyPr/>
          <a:lstStyle/>
          <a:p>
            <a:fld id="{ACE49F2E-89C0-4CDF-B195-EBAC3BF3A50D}" type="slidenum">
              <a:rPr lang="nl-BE" smtClean="0"/>
              <a:t>70</a:t>
            </a:fld>
            <a:endParaRPr lang="nl-BE"/>
          </a:p>
        </p:txBody>
      </p:sp>
    </p:spTree>
    <p:extLst>
      <p:ext uri="{BB962C8B-B14F-4D97-AF65-F5344CB8AC3E}">
        <p14:creationId xmlns:p14="http://schemas.microsoft.com/office/powerpoint/2010/main" val="2896516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Voor zij die moeite</a:t>
            </a:r>
            <a:r>
              <a:rPr lang="nl-BE" baseline="0" dirty="0"/>
              <a:t> hebben met hun kwetsbaarheid</a:t>
            </a:r>
            <a:endParaRPr lang="nl-BE" dirty="0"/>
          </a:p>
        </p:txBody>
      </p:sp>
      <p:sp>
        <p:nvSpPr>
          <p:cNvPr id="4" name="Tijdelijke aanduiding voor dianummer 3"/>
          <p:cNvSpPr>
            <a:spLocks noGrp="1"/>
          </p:cNvSpPr>
          <p:nvPr>
            <p:ph type="sldNum" sz="quarter" idx="10"/>
          </p:nvPr>
        </p:nvSpPr>
        <p:spPr/>
        <p:txBody>
          <a:bodyPr/>
          <a:lstStyle/>
          <a:p>
            <a:fld id="{ACE49F2E-89C0-4CDF-B195-EBAC3BF3A50D}" type="slidenum">
              <a:rPr lang="nl-BE" smtClean="0"/>
              <a:t>77</a:t>
            </a:fld>
            <a:endParaRPr lang="nl-BE"/>
          </a:p>
        </p:txBody>
      </p:sp>
    </p:spTree>
    <p:extLst>
      <p:ext uri="{BB962C8B-B14F-4D97-AF65-F5344CB8AC3E}">
        <p14:creationId xmlns:p14="http://schemas.microsoft.com/office/powerpoint/2010/main" val="25248423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Voor zij</a:t>
            </a:r>
            <a:r>
              <a:rPr lang="nl-BE" baseline="0" dirty="0"/>
              <a:t> die lijden onder hun perfectionisme</a:t>
            </a:r>
            <a:endParaRPr lang="nl-BE" dirty="0"/>
          </a:p>
        </p:txBody>
      </p:sp>
      <p:sp>
        <p:nvSpPr>
          <p:cNvPr id="4" name="Tijdelijke aanduiding voor dianummer 3"/>
          <p:cNvSpPr>
            <a:spLocks noGrp="1"/>
          </p:cNvSpPr>
          <p:nvPr>
            <p:ph type="sldNum" sz="quarter" idx="10"/>
          </p:nvPr>
        </p:nvSpPr>
        <p:spPr/>
        <p:txBody>
          <a:bodyPr/>
          <a:lstStyle/>
          <a:p>
            <a:fld id="{ACE49F2E-89C0-4CDF-B195-EBAC3BF3A50D}" type="slidenum">
              <a:rPr lang="nl-BE" smtClean="0"/>
              <a:t>78</a:t>
            </a:fld>
            <a:endParaRPr lang="nl-BE"/>
          </a:p>
        </p:txBody>
      </p:sp>
    </p:spTree>
    <p:extLst>
      <p:ext uri="{BB962C8B-B14F-4D97-AF65-F5344CB8AC3E}">
        <p14:creationId xmlns:p14="http://schemas.microsoft.com/office/powerpoint/2010/main" val="14660215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ACE49F2E-89C0-4CDF-B195-EBAC3BF3A50D}" type="slidenum">
              <a:rPr lang="nl-BE" smtClean="0"/>
              <a:t>5</a:t>
            </a:fld>
            <a:endParaRPr lang="nl-BE"/>
          </a:p>
        </p:txBody>
      </p:sp>
    </p:spTree>
    <p:extLst>
      <p:ext uri="{BB962C8B-B14F-4D97-AF65-F5344CB8AC3E}">
        <p14:creationId xmlns:p14="http://schemas.microsoft.com/office/powerpoint/2010/main" val="39492346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r>
              <a:rPr lang="nl-NL" dirty="0"/>
              <a:t>Celbiologisch </a:t>
            </a:r>
            <a:r>
              <a:rPr lang="nl-NL" dirty="0" smtClean="0"/>
              <a:t>onderzoek naar dankbaarheid:</a:t>
            </a:r>
            <a:endParaRPr lang="nl-NL" dirty="0"/>
          </a:p>
          <a:p>
            <a:r>
              <a:rPr lang="nl-NL" dirty="0"/>
              <a:t>Fysiek: meer genieten van eenvoudige dingen, betere slaapkwaliteit, materieel bezit delen. </a:t>
            </a:r>
          </a:p>
          <a:p>
            <a:r>
              <a:rPr lang="nl-NL" dirty="0"/>
              <a:t>Sociaal: betere relaties, meer wederkerigheid. </a:t>
            </a:r>
          </a:p>
          <a:p>
            <a:r>
              <a:rPr lang="nl-NL" dirty="0"/>
              <a:t>Psychisch: betere stemming, meer aandacht voor talenten, problemen worden uitdagingen. </a:t>
            </a:r>
          </a:p>
          <a:p>
            <a:r>
              <a:rPr lang="nl-NL" dirty="0"/>
              <a:t>Spiritueel: meer verantwoordelijkheid voor moreel hoogstaand gedrag, geeft meer zin. </a:t>
            </a:r>
            <a:endParaRPr lang="nl-BE" dirty="0"/>
          </a:p>
          <a:p>
            <a:endParaRPr lang="nl-BE" dirty="0"/>
          </a:p>
        </p:txBody>
      </p:sp>
      <p:sp>
        <p:nvSpPr>
          <p:cNvPr id="4" name="Tijdelijke aanduiding voor dianummer 3"/>
          <p:cNvSpPr>
            <a:spLocks noGrp="1"/>
          </p:cNvSpPr>
          <p:nvPr>
            <p:ph type="sldNum" sz="quarter" idx="5"/>
          </p:nvPr>
        </p:nvSpPr>
        <p:spPr/>
        <p:txBody>
          <a:bodyPr/>
          <a:lstStyle/>
          <a:p>
            <a:fld id="{ACE49F2E-89C0-4CDF-B195-EBAC3BF3A50D}" type="slidenum">
              <a:rPr lang="nl-BE" smtClean="0"/>
              <a:t>79</a:t>
            </a:fld>
            <a:endParaRPr lang="nl-BE"/>
          </a:p>
        </p:txBody>
      </p:sp>
    </p:spTree>
    <p:extLst>
      <p:ext uri="{BB962C8B-B14F-4D97-AF65-F5344CB8AC3E}">
        <p14:creationId xmlns:p14="http://schemas.microsoft.com/office/powerpoint/2010/main" val="37426888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ACE49F2E-89C0-4CDF-B195-EBAC3BF3A50D}" type="slidenum">
              <a:rPr lang="nl-BE" smtClean="0"/>
              <a:t>80</a:t>
            </a:fld>
            <a:endParaRPr lang="nl-BE"/>
          </a:p>
        </p:txBody>
      </p:sp>
    </p:spTree>
    <p:extLst>
      <p:ext uri="{BB962C8B-B14F-4D97-AF65-F5344CB8AC3E}">
        <p14:creationId xmlns:p14="http://schemas.microsoft.com/office/powerpoint/2010/main" val="893454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ACE49F2E-89C0-4CDF-B195-EBAC3BF3A50D}" type="slidenum">
              <a:rPr lang="nl-BE" smtClean="0"/>
              <a:t>86</a:t>
            </a:fld>
            <a:endParaRPr lang="nl-BE"/>
          </a:p>
        </p:txBody>
      </p:sp>
    </p:spTree>
    <p:extLst>
      <p:ext uri="{BB962C8B-B14F-4D97-AF65-F5344CB8AC3E}">
        <p14:creationId xmlns:p14="http://schemas.microsoft.com/office/powerpoint/2010/main" val="15280471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kern="1200" dirty="0" smtClean="0">
                <a:solidFill>
                  <a:schemeClr val="tx1"/>
                </a:solidFill>
                <a:effectLst/>
                <a:latin typeface="+mn-lt"/>
                <a:ea typeface="+mn-ea"/>
                <a:cs typeface="+mn-cs"/>
              </a:rPr>
              <a:t>1</a:t>
            </a:r>
            <a:r>
              <a:rPr lang="nl-NL" sz="1200" b="0" i="0" kern="1200" baseline="0" dirty="0" smtClean="0">
                <a:solidFill>
                  <a:schemeClr val="tx1"/>
                </a:solidFill>
                <a:effectLst/>
                <a:latin typeface="+mn-lt"/>
                <a:ea typeface="+mn-ea"/>
                <a:cs typeface="+mn-cs"/>
              </a:rPr>
              <a:t>. </a:t>
            </a:r>
            <a:r>
              <a:rPr lang="nl-NL" sz="1200" b="0" i="0" kern="1200" dirty="0" smtClean="0">
                <a:solidFill>
                  <a:schemeClr val="tx1"/>
                </a:solidFill>
                <a:effectLst/>
                <a:latin typeface="+mn-lt"/>
                <a:ea typeface="+mn-ea"/>
                <a:cs typeface="+mn-cs"/>
              </a:rPr>
              <a:t>Wielrenner die tijdens de wedstrijd zijn pink breekt of arm kneust, merkt dit soms pas na de wedstrijd.</a:t>
            </a:r>
          </a:p>
          <a:p>
            <a:r>
              <a:rPr lang="nl-NL" sz="1200" b="0" i="0" kern="1200" dirty="0" smtClean="0">
                <a:solidFill>
                  <a:schemeClr val="tx1"/>
                </a:solidFill>
                <a:effectLst/>
                <a:latin typeface="+mn-lt"/>
                <a:ea typeface="+mn-ea"/>
                <a:cs typeface="+mn-cs"/>
              </a:rPr>
              <a:t>2.</a:t>
            </a:r>
            <a:r>
              <a:rPr lang="nl-NL" sz="1200" b="0" i="0" kern="1200" baseline="0" dirty="0" smtClean="0">
                <a:solidFill>
                  <a:schemeClr val="tx1"/>
                </a:solidFill>
                <a:effectLst/>
                <a:latin typeface="+mn-lt"/>
                <a:ea typeface="+mn-ea"/>
                <a:cs typeface="+mn-cs"/>
              </a:rPr>
              <a:t> </a:t>
            </a:r>
            <a:r>
              <a:rPr lang="nl-NL" sz="1200" b="0" i="0" kern="1200" dirty="0" smtClean="0">
                <a:solidFill>
                  <a:schemeClr val="tx1"/>
                </a:solidFill>
                <a:effectLst/>
                <a:latin typeface="+mn-lt"/>
                <a:ea typeface="+mn-ea"/>
                <a:cs typeface="+mn-cs"/>
              </a:rPr>
              <a:t>Pijn kan over de dag heen veranderen, terwijl de mate van weefselbeschadiging gelijk blijft.</a:t>
            </a:r>
          </a:p>
          <a:p>
            <a:r>
              <a:rPr lang="nl-NL" sz="1200" b="0" i="0" kern="1200" dirty="0" smtClean="0">
                <a:solidFill>
                  <a:schemeClr val="tx1"/>
                </a:solidFill>
                <a:effectLst/>
                <a:latin typeface="+mn-lt"/>
                <a:ea typeface="+mn-ea"/>
                <a:cs typeface="+mn-cs"/>
              </a:rPr>
              <a:t>3.</a:t>
            </a:r>
            <a:r>
              <a:rPr lang="nl-NL" sz="1200" b="0" i="0" kern="1200" baseline="0" dirty="0" smtClean="0">
                <a:solidFill>
                  <a:schemeClr val="tx1"/>
                </a:solidFill>
                <a:effectLst/>
                <a:latin typeface="+mn-lt"/>
                <a:ea typeface="+mn-ea"/>
                <a:cs typeface="+mn-cs"/>
              </a:rPr>
              <a:t> </a:t>
            </a:r>
            <a:r>
              <a:rPr lang="nl-NL" sz="1200" b="0" i="0" kern="1200" dirty="0" smtClean="0">
                <a:solidFill>
                  <a:schemeClr val="tx1"/>
                </a:solidFill>
                <a:effectLst/>
                <a:latin typeface="+mn-lt"/>
                <a:ea typeface="+mn-ea"/>
                <a:cs typeface="+mn-cs"/>
              </a:rPr>
              <a:t>Een kleine verwonding kan zeer veel pijn geven. Denk maar aan de pijn als u zichzelf snijdt aan een vel papier.</a:t>
            </a:r>
          </a:p>
          <a:p>
            <a:r>
              <a:rPr lang="nl-NL" sz="1200" b="0" i="0" kern="1200" dirty="0" smtClean="0">
                <a:solidFill>
                  <a:schemeClr val="tx1"/>
                </a:solidFill>
                <a:effectLst/>
                <a:latin typeface="+mn-lt"/>
                <a:ea typeface="+mn-ea"/>
                <a:cs typeface="+mn-cs"/>
              </a:rPr>
              <a:t>En het kan nog aparter: wel pijngewaarwording, maar helemaal geen schade! Er is een verhaal bekend van een man die schreeuwend van de pijn op de EHBO werd binnengebracht met een grote spijker van boven naar beneden door zijn voet. Bij het verwijderen van zijn schoen bleek dat de spijker precies tussen zijn tenen door was gegaan. Door het zien van de spijker in zijn voet, ervoer de man pijn.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kern="1200" dirty="0" smtClean="0">
                <a:solidFill>
                  <a:schemeClr val="tx1"/>
                </a:solidFill>
                <a:effectLst/>
                <a:latin typeface="+mn-lt"/>
                <a:ea typeface="+mn-ea"/>
                <a:cs typeface="+mn-cs"/>
              </a:rPr>
              <a:t>4.</a:t>
            </a:r>
            <a:r>
              <a:rPr lang="nl-NL" sz="1200" b="0" i="0" kern="1200" baseline="0" dirty="0" smtClean="0">
                <a:solidFill>
                  <a:schemeClr val="tx1"/>
                </a:solidFill>
                <a:effectLst/>
                <a:latin typeface="+mn-lt"/>
                <a:ea typeface="+mn-ea"/>
                <a:cs typeface="+mn-cs"/>
              </a:rPr>
              <a:t> </a:t>
            </a:r>
            <a:r>
              <a:rPr lang="nl-NL" sz="1200" b="0" i="0" kern="1200" dirty="0" smtClean="0">
                <a:solidFill>
                  <a:schemeClr val="tx1"/>
                </a:solidFill>
                <a:effectLst/>
                <a:latin typeface="+mn-lt"/>
                <a:ea typeface="+mn-ea"/>
                <a:cs typeface="+mn-cs"/>
              </a:rPr>
              <a:t>Pijn voelen als je ziet dat iemand anders pijn heeft.</a:t>
            </a:r>
          </a:p>
          <a:p>
            <a:r>
              <a:rPr lang="nl-NL" sz="1200" b="0" i="0" kern="1200" dirty="0" smtClean="0">
                <a:solidFill>
                  <a:schemeClr val="tx1"/>
                </a:solidFill>
                <a:effectLst/>
                <a:latin typeface="+mn-lt"/>
                <a:ea typeface="+mn-ea"/>
                <a:cs typeface="+mn-cs"/>
              </a:rPr>
              <a:t>5.</a:t>
            </a:r>
            <a:r>
              <a:rPr lang="nl-NL" sz="1200" b="0" i="0" kern="1200" baseline="0" dirty="0" smtClean="0">
                <a:solidFill>
                  <a:schemeClr val="tx1"/>
                </a:solidFill>
                <a:effectLst/>
                <a:latin typeface="+mn-lt"/>
                <a:ea typeface="+mn-ea"/>
                <a:cs typeface="+mn-cs"/>
              </a:rPr>
              <a:t> </a:t>
            </a:r>
            <a:r>
              <a:rPr lang="nl-NL" sz="1200" b="0" i="0" kern="1200" dirty="0" smtClean="0">
                <a:solidFill>
                  <a:schemeClr val="tx1"/>
                </a:solidFill>
                <a:effectLst/>
                <a:latin typeface="+mn-lt"/>
                <a:ea typeface="+mn-ea"/>
                <a:cs typeface="+mn-cs"/>
              </a:rPr>
              <a:t>Mensen van wie een arm of been geamputeerd is, hebben vaak fantoompijn: ze voelen pijn in het lichaamsdeel dat er niet meer is.</a:t>
            </a:r>
            <a:endParaRPr lang="nl-B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nl-B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nl-BE" baseline="0" dirty="0" smtClean="0"/>
              <a:t>In het lichaam en de hersenen zijn er onderdelen verantwoordelijk voor de proprioceptie (hoe beweegt mijn lichaam/ hoe staat mijn hand ten opzichte van mijn hoofd) en een sensorisch stuk (waar komt de beweging vandaan). Wanneer 1 maal pijn gelinkt wordt aan een beweging en vervolgens nog eens kan er een link ontstaan tussen die beweging en pijn ook al is er geen schade.</a:t>
            </a:r>
            <a:endParaRPr lang="nl-BE" dirty="0" smtClean="0"/>
          </a:p>
          <a:p>
            <a:endParaRPr lang="nl-BE" dirty="0"/>
          </a:p>
          <a:p>
            <a:endParaRPr lang="nl-BE" dirty="0"/>
          </a:p>
        </p:txBody>
      </p:sp>
      <p:sp>
        <p:nvSpPr>
          <p:cNvPr id="4" name="Tijdelijke aanduiding voor dianummer 3"/>
          <p:cNvSpPr>
            <a:spLocks noGrp="1"/>
          </p:cNvSpPr>
          <p:nvPr>
            <p:ph type="sldNum" sz="quarter" idx="5"/>
          </p:nvPr>
        </p:nvSpPr>
        <p:spPr/>
        <p:txBody>
          <a:bodyPr/>
          <a:lstStyle/>
          <a:p>
            <a:fld id="{ACE49F2E-89C0-4CDF-B195-EBAC3BF3A50D}" type="slidenum">
              <a:rPr lang="nl-BE" smtClean="0"/>
              <a:t>6</a:t>
            </a:fld>
            <a:endParaRPr lang="nl-BE"/>
          </a:p>
        </p:txBody>
      </p:sp>
    </p:spTree>
    <p:extLst>
      <p:ext uri="{BB962C8B-B14F-4D97-AF65-F5344CB8AC3E}">
        <p14:creationId xmlns:p14="http://schemas.microsoft.com/office/powerpoint/2010/main" val="30320094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ACE49F2E-89C0-4CDF-B195-EBAC3BF3A50D}" type="slidenum">
              <a:rPr lang="nl-BE" smtClean="0"/>
              <a:t>7</a:t>
            </a:fld>
            <a:endParaRPr lang="nl-BE"/>
          </a:p>
        </p:txBody>
      </p:sp>
    </p:spTree>
    <p:extLst>
      <p:ext uri="{BB962C8B-B14F-4D97-AF65-F5344CB8AC3E}">
        <p14:creationId xmlns:p14="http://schemas.microsoft.com/office/powerpoint/2010/main" val="41841181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Aangemaakt</a:t>
            </a:r>
            <a:r>
              <a:rPr lang="nl-BE" baseline="0" dirty="0"/>
              <a:t> in de hersenen via ruggenmerg vervoerd naar allerlei plaatsen in het lichaam</a:t>
            </a:r>
          </a:p>
          <a:p>
            <a:r>
              <a:rPr lang="nl-BE" baseline="0" dirty="0"/>
              <a:t>Stoffen komen tussen de zenuwen zitten en blokkeren de berichten over lichamelijk letsel of ontstekingen.  </a:t>
            </a:r>
            <a:endParaRPr lang="nl-BE" dirty="0"/>
          </a:p>
        </p:txBody>
      </p:sp>
      <p:sp>
        <p:nvSpPr>
          <p:cNvPr id="4" name="Tijdelijke aanduiding voor dianummer 3"/>
          <p:cNvSpPr>
            <a:spLocks noGrp="1"/>
          </p:cNvSpPr>
          <p:nvPr>
            <p:ph type="sldNum" sz="quarter" idx="10"/>
          </p:nvPr>
        </p:nvSpPr>
        <p:spPr/>
        <p:txBody>
          <a:bodyPr/>
          <a:lstStyle/>
          <a:p>
            <a:fld id="{ACE49F2E-89C0-4CDF-B195-EBAC3BF3A50D}" type="slidenum">
              <a:rPr lang="nl-BE" smtClean="0"/>
              <a:t>10</a:t>
            </a:fld>
            <a:endParaRPr lang="nl-BE"/>
          </a:p>
        </p:txBody>
      </p:sp>
    </p:spTree>
    <p:extLst>
      <p:ext uri="{BB962C8B-B14F-4D97-AF65-F5344CB8AC3E}">
        <p14:creationId xmlns:p14="http://schemas.microsoft.com/office/powerpoint/2010/main" val="9941506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0"/>
            <a:r>
              <a:rPr lang="nl-BE" dirty="0" smtClean="0"/>
              <a:t>Mijn denken:</a:t>
            </a:r>
            <a:r>
              <a:rPr lang="nl-BE" baseline="0" dirty="0" smtClean="0"/>
              <a:t> </a:t>
            </a:r>
          </a:p>
          <a:p>
            <a:pPr lvl="0"/>
            <a:r>
              <a:rPr lang="nl-NL" sz="1200" dirty="0" smtClean="0"/>
              <a:t>“Mijn hobby is schadelijk.”</a:t>
            </a:r>
          </a:p>
          <a:p>
            <a:pPr lvl="0"/>
            <a:r>
              <a:rPr lang="nl-NL" sz="1200" dirty="0" smtClean="0"/>
              <a:t>“Ik moet en ik zal pijnvrij zijn.”</a:t>
            </a:r>
          </a:p>
          <a:p>
            <a:pPr lvl="0"/>
            <a:r>
              <a:rPr lang="nl-NL" sz="1200" dirty="0" smtClean="0"/>
              <a:t>“Ik zal nooit nog kunnen genieten.”</a:t>
            </a:r>
          </a:p>
          <a:p>
            <a:pPr lvl="0"/>
            <a:r>
              <a:rPr lang="nl-NL" sz="1200" dirty="0" smtClean="0"/>
              <a:t>“Ik voldoe niet aan de verwachtingen.”</a:t>
            </a:r>
          </a:p>
          <a:p>
            <a:pPr lvl="0"/>
            <a:r>
              <a:rPr lang="nl-NL" sz="1200" dirty="0" smtClean="0"/>
              <a:t>“Ik</a:t>
            </a:r>
            <a:r>
              <a:rPr lang="nl-NL" sz="1200" baseline="0" dirty="0" smtClean="0"/>
              <a:t> faal.”</a:t>
            </a:r>
          </a:p>
          <a:p>
            <a:pPr lvl="0"/>
            <a:endParaRPr lang="nl-NL" sz="1200" baseline="0" dirty="0" smtClean="0"/>
          </a:p>
          <a:p>
            <a:pPr lvl="0"/>
            <a:r>
              <a:rPr lang="nl-NL" sz="1200" baseline="0" dirty="0" smtClean="0"/>
              <a:t>Mijn voelen:</a:t>
            </a:r>
          </a:p>
          <a:p>
            <a:pPr lvl="0"/>
            <a:r>
              <a:rPr lang="nl-NL" sz="1200" dirty="0" smtClean="0"/>
              <a:t>Angstig(er)</a:t>
            </a:r>
          </a:p>
          <a:p>
            <a:pPr lvl="0"/>
            <a:r>
              <a:rPr lang="nl-NL" sz="1200" dirty="0" smtClean="0"/>
              <a:t>Onzeker(der)</a:t>
            </a:r>
          </a:p>
          <a:p>
            <a:pPr lvl="0"/>
            <a:r>
              <a:rPr lang="nl-NL" sz="1200" dirty="0" smtClean="0"/>
              <a:t>Somber(der)</a:t>
            </a:r>
          </a:p>
          <a:p>
            <a:pPr lvl="0"/>
            <a:r>
              <a:rPr lang="nl-NL" sz="1200" dirty="0" smtClean="0"/>
              <a:t>Prikkelbaar(der)</a:t>
            </a:r>
          </a:p>
          <a:p>
            <a:pPr lvl="0"/>
            <a:r>
              <a:rPr lang="nl-NL" sz="1200" dirty="0" smtClean="0"/>
              <a:t>          …</a:t>
            </a:r>
          </a:p>
          <a:p>
            <a:pPr lvl="0"/>
            <a:endParaRPr lang="nl-NL" sz="1200" dirty="0" smtClean="0"/>
          </a:p>
          <a:p>
            <a:pPr lvl="0"/>
            <a:r>
              <a:rPr lang="nl-NL" sz="1200" baseline="0" dirty="0" smtClean="0"/>
              <a:t>Mijn doen en laten:</a:t>
            </a:r>
          </a:p>
          <a:p>
            <a:pPr lvl="0"/>
            <a:r>
              <a:rPr lang="nl-NL" sz="1200" dirty="0" smtClean="0"/>
              <a:t>Niet meer werken – &gt;</a:t>
            </a:r>
            <a:r>
              <a:rPr lang="nl-NL" sz="1200" baseline="0" dirty="0" smtClean="0"/>
              <a:t> </a:t>
            </a:r>
            <a:r>
              <a:rPr lang="nl-NL" sz="1200" dirty="0" smtClean="0"/>
              <a:t>financiële impact</a:t>
            </a:r>
            <a:endParaRPr lang="nl-NL" sz="1100" dirty="0" smtClean="0"/>
          </a:p>
          <a:p>
            <a:pPr lvl="0"/>
            <a:r>
              <a:rPr lang="nl-NL" sz="1200" dirty="0" smtClean="0"/>
              <a:t>Huishouden anders doen</a:t>
            </a:r>
          </a:p>
          <a:p>
            <a:pPr lvl="0"/>
            <a:r>
              <a:rPr lang="nl-NL" sz="1200" dirty="0" smtClean="0"/>
              <a:t>Minder ondernemen</a:t>
            </a:r>
          </a:p>
          <a:p>
            <a:pPr lvl="0"/>
            <a:r>
              <a:rPr lang="nl-NL" sz="1200" dirty="0" smtClean="0"/>
              <a:t>Weinig slaap</a:t>
            </a:r>
          </a:p>
          <a:p>
            <a:pPr lvl="0"/>
            <a:r>
              <a:rPr lang="nl-NL" sz="1200" dirty="0" smtClean="0"/>
              <a:t>Niet meer deelnemen aan verenigingsleven</a:t>
            </a:r>
          </a:p>
          <a:p>
            <a:pPr lvl="0"/>
            <a:endParaRPr lang="nl-NL" sz="1200" baseline="0" dirty="0" smtClean="0"/>
          </a:p>
          <a:p>
            <a:pPr lvl="0"/>
            <a:r>
              <a:rPr lang="nl-NL" dirty="0" smtClean="0"/>
              <a:t>Mijn relatie(s):</a:t>
            </a:r>
          </a:p>
          <a:p>
            <a:pPr lvl="0"/>
            <a:r>
              <a:rPr lang="nl-NL" sz="1200" dirty="0" smtClean="0"/>
              <a:t>Minder energie in steken</a:t>
            </a:r>
            <a:endParaRPr lang="nl-NL" sz="1100" dirty="0" smtClean="0"/>
          </a:p>
          <a:p>
            <a:pPr lvl="0"/>
            <a:r>
              <a:rPr lang="nl-NL" sz="1200" dirty="0" smtClean="0"/>
              <a:t>Seksuele problemen</a:t>
            </a:r>
          </a:p>
          <a:p>
            <a:pPr lvl="0"/>
            <a:r>
              <a:rPr lang="nl-NL" sz="1200" dirty="0" smtClean="0"/>
              <a:t>Rol als (groot)ouder wordt</a:t>
            </a:r>
            <a:r>
              <a:rPr lang="nl-NL" sz="1200" baseline="0" dirty="0" smtClean="0"/>
              <a:t> anders ingevuld</a:t>
            </a:r>
            <a:endParaRPr lang="nl-NL" sz="1200" dirty="0" smtClean="0"/>
          </a:p>
          <a:p>
            <a:pPr lvl="0"/>
            <a:endParaRPr lang="nl-NL" dirty="0" smtClean="0"/>
          </a:p>
          <a:p>
            <a:endParaRPr lang="nl-BE" dirty="0"/>
          </a:p>
        </p:txBody>
      </p:sp>
      <p:sp>
        <p:nvSpPr>
          <p:cNvPr id="4" name="Tijdelijke aanduiding voor dianummer 3"/>
          <p:cNvSpPr>
            <a:spLocks noGrp="1"/>
          </p:cNvSpPr>
          <p:nvPr>
            <p:ph type="sldNum" sz="quarter" idx="10"/>
          </p:nvPr>
        </p:nvSpPr>
        <p:spPr/>
        <p:txBody>
          <a:bodyPr/>
          <a:lstStyle/>
          <a:p>
            <a:fld id="{ACE49F2E-89C0-4CDF-B195-EBAC3BF3A50D}" type="slidenum">
              <a:rPr lang="nl-BE" smtClean="0"/>
              <a:t>13</a:t>
            </a:fld>
            <a:endParaRPr lang="nl-BE"/>
          </a:p>
        </p:txBody>
      </p:sp>
    </p:spTree>
    <p:extLst>
      <p:ext uri="{BB962C8B-B14F-4D97-AF65-F5344CB8AC3E}">
        <p14:creationId xmlns:p14="http://schemas.microsoft.com/office/powerpoint/2010/main" val="1243570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De mens is een mythe en wat ik hier vertel moet je plaatsen binnen de huidige tijdsgeest. </a:t>
            </a:r>
          </a:p>
          <a:p>
            <a:r>
              <a:rPr lang="nl-BE" dirty="0"/>
              <a:t>Ik ben me bewust van de betrekkelijkheid van dingen. </a:t>
            </a:r>
          </a:p>
          <a:p>
            <a:r>
              <a:rPr lang="nl-BE" dirty="0"/>
              <a:t>Het is verschillend van hoe er vroeger naar het lichaam en de geest/ziel gekeken werd en verschillend van hoe dit in de toekomst zal zijn. </a:t>
            </a:r>
          </a:p>
        </p:txBody>
      </p:sp>
      <p:sp>
        <p:nvSpPr>
          <p:cNvPr id="4" name="Tijdelijke aanduiding voor dianummer 3"/>
          <p:cNvSpPr>
            <a:spLocks noGrp="1"/>
          </p:cNvSpPr>
          <p:nvPr>
            <p:ph type="sldNum" sz="quarter" idx="5"/>
          </p:nvPr>
        </p:nvSpPr>
        <p:spPr/>
        <p:txBody>
          <a:bodyPr/>
          <a:lstStyle/>
          <a:p>
            <a:fld id="{ACE49F2E-89C0-4CDF-B195-EBAC3BF3A50D}" type="slidenum">
              <a:rPr lang="nl-BE" smtClean="0"/>
              <a:t>16</a:t>
            </a:fld>
            <a:endParaRPr lang="nl-BE"/>
          </a:p>
        </p:txBody>
      </p:sp>
    </p:spTree>
    <p:extLst>
      <p:ext uri="{BB962C8B-B14F-4D97-AF65-F5344CB8AC3E}">
        <p14:creationId xmlns:p14="http://schemas.microsoft.com/office/powerpoint/2010/main" val="41241274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ACE49F2E-89C0-4CDF-B195-EBAC3BF3A50D}" type="slidenum">
              <a:rPr lang="nl-BE" smtClean="0"/>
              <a:t>30</a:t>
            </a:fld>
            <a:endParaRPr lang="nl-BE"/>
          </a:p>
        </p:txBody>
      </p:sp>
    </p:spTree>
    <p:extLst>
      <p:ext uri="{BB962C8B-B14F-4D97-AF65-F5344CB8AC3E}">
        <p14:creationId xmlns:p14="http://schemas.microsoft.com/office/powerpoint/2010/main" val="15849239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ACE49F2E-89C0-4CDF-B195-EBAC3BF3A50D}" type="slidenum">
              <a:rPr lang="nl-BE" smtClean="0"/>
              <a:t>33</a:t>
            </a:fld>
            <a:endParaRPr lang="nl-BE"/>
          </a:p>
        </p:txBody>
      </p:sp>
    </p:spTree>
    <p:extLst>
      <p:ext uri="{BB962C8B-B14F-4D97-AF65-F5344CB8AC3E}">
        <p14:creationId xmlns:p14="http://schemas.microsoft.com/office/powerpoint/2010/main" val="29519370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w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bg>
      <p:bgPr>
        <a:solidFill>
          <a:schemeClr val="bg2"/>
        </a:solidFill>
        <a:effectLst/>
      </p:bgPr>
    </p:bg>
    <p:spTree>
      <p:nvGrpSpPr>
        <p:cNvPr id="1" name=""/>
        <p:cNvGrpSpPr/>
        <p:nvPr/>
      </p:nvGrpSpPr>
      <p:grpSpPr>
        <a:xfrm>
          <a:off x="0" y="0"/>
          <a:ext cx="0" cy="0"/>
          <a:chOff x="0" y="0"/>
          <a:chExt cx="0" cy="0"/>
        </a:xfrm>
      </p:grpSpPr>
      <p:sp>
        <p:nvSpPr>
          <p:cNvPr id="14" name="!!Freeform 4">
            <a:extLst>
              <a:ext uri="{FF2B5EF4-FFF2-40B4-BE49-F238E27FC236}">
                <a16:creationId xmlns:a16="http://schemas.microsoft.com/office/drawing/2014/main" id="{426D1271-42E9-45C4-96A0-7342315C135F}"/>
              </a:ext>
            </a:extLst>
          </p:cNvPr>
          <p:cNvSpPr>
            <a:spLocks noChangeAspect="1"/>
          </p:cNvSpPr>
          <p:nvPr userDrawn="1"/>
        </p:nvSpPr>
        <p:spPr bwMode="auto">
          <a:xfrm>
            <a:off x="8435950" y="5078553"/>
            <a:ext cx="2340000" cy="2340000"/>
          </a:xfrm>
          <a:custGeom>
            <a:avLst/>
            <a:gdLst>
              <a:gd name="T0" fmla="*/ 222 w 1759"/>
              <a:gd name="T1" fmla="*/ 1759 h 1759"/>
              <a:gd name="T2" fmla="*/ 198 w 1759"/>
              <a:gd name="T3" fmla="*/ 1759 h 1759"/>
              <a:gd name="T4" fmla="*/ 156 w 1759"/>
              <a:gd name="T5" fmla="*/ 1749 h 1759"/>
              <a:gd name="T6" fmla="*/ 117 w 1759"/>
              <a:gd name="T7" fmla="*/ 1734 h 1759"/>
              <a:gd name="T8" fmla="*/ 82 w 1759"/>
              <a:gd name="T9" fmla="*/ 1709 h 1759"/>
              <a:gd name="T10" fmla="*/ 51 w 1759"/>
              <a:gd name="T11" fmla="*/ 1680 h 1759"/>
              <a:gd name="T12" fmla="*/ 28 w 1759"/>
              <a:gd name="T13" fmla="*/ 1645 h 1759"/>
              <a:gd name="T14" fmla="*/ 10 w 1759"/>
              <a:gd name="T15" fmla="*/ 1606 h 1759"/>
              <a:gd name="T16" fmla="*/ 2 w 1759"/>
              <a:gd name="T17" fmla="*/ 1561 h 1759"/>
              <a:gd name="T18" fmla="*/ 0 w 1759"/>
              <a:gd name="T19" fmla="*/ 222 h 1759"/>
              <a:gd name="T20" fmla="*/ 2 w 1759"/>
              <a:gd name="T21" fmla="*/ 200 h 1759"/>
              <a:gd name="T22" fmla="*/ 10 w 1759"/>
              <a:gd name="T23" fmla="*/ 156 h 1759"/>
              <a:gd name="T24" fmla="*/ 28 w 1759"/>
              <a:gd name="T25" fmla="*/ 117 h 1759"/>
              <a:gd name="T26" fmla="*/ 51 w 1759"/>
              <a:gd name="T27" fmla="*/ 82 h 1759"/>
              <a:gd name="T28" fmla="*/ 82 w 1759"/>
              <a:gd name="T29" fmla="*/ 51 h 1759"/>
              <a:gd name="T30" fmla="*/ 117 w 1759"/>
              <a:gd name="T31" fmla="*/ 28 h 1759"/>
              <a:gd name="T32" fmla="*/ 156 w 1759"/>
              <a:gd name="T33" fmla="*/ 10 h 1759"/>
              <a:gd name="T34" fmla="*/ 198 w 1759"/>
              <a:gd name="T35" fmla="*/ 2 h 1759"/>
              <a:gd name="T36" fmla="*/ 1540 w 1759"/>
              <a:gd name="T37" fmla="*/ 0 h 1759"/>
              <a:gd name="T38" fmla="*/ 1561 w 1759"/>
              <a:gd name="T39" fmla="*/ 2 h 1759"/>
              <a:gd name="T40" fmla="*/ 1604 w 1759"/>
              <a:gd name="T41" fmla="*/ 10 h 1759"/>
              <a:gd name="T42" fmla="*/ 1645 w 1759"/>
              <a:gd name="T43" fmla="*/ 28 h 1759"/>
              <a:gd name="T44" fmla="*/ 1680 w 1759"/>
              <a:gd name="T45" fmla="*/ 51 h 1759"/>
              <a:gd name="T46" fmla="*/ 1709 w 1759"/>
              <a:gd name="T47" fmla="*/ 82 h 1759"/>
              <a:gd name="T48" fmla="*/ 1734 w 1759"/>
              <a:gd name="T49" fmla="*/ 117 h 1759"/>
              <a:gd name="T50" fmla="*/ 1749 w 1759"/>
              <a:gd name="T51" fmla="*/ 156 h 1759"/>
              <a:gd name="T52" fmla="*/ 1759 w 1759"/>
              <a:gd name="T53" fmla="*/ 200 h 1759"/>
              <a:gd name="T54" fmla="*/ 1759 w 1759"/>
              <a:gd name="T55" fmla="*/ 1540 h 1759"/>
              <a:gd name="T56" fmla="*/ 1759 w 1759"/>
              <a:gd name="T57" fmla="*/ 1561 h 1759"/>
              <a:gd name="T58" fmla="*/ 1749 w 1759"/>
              <a:gd name="T59" fmla="*/ 1606 h 1759"/>
              <a:gd name="T60" fmla="*/ 1734 w 1759"/>
              <a:gd name="T61" fmla="*/ 1645 h 1759"/>
              <a:gd name="T62" fmla="*/ 1709 w 1759"/>
              <a:gd name="T63" fmla="*/ 1680 h 1759"/>
              <a:gd name="T64" fmla="*/ 1680 w 1759"/>
              <a:gd name="T65" fmla="*/ 1709 h 1759"/>
              <a:gd name="T66" fmla="*/ 1645 w 1759"/>
              <a:gd name="T67" fmla="*/ 1734 h 1759"/>
              <a:gd name="T68" fmla="*/ 1604 w 1759"/>
              <a:gd name="T69" fmla="*/ 1749 h 1759"/>
              <a:gd name="T70" fmla="*/ 1561 w 1759"/>
              <a:gd name="T71" fmla="*/ 1759 h 1759"/>
              <a:gd name="T72" fmla="*/ 1540 w 1759"/>
              <a:gd name="T73" fmla="*/ 1759 h 1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59" h="1759">
                <a:moveTo>
                  <a:pt x="1540" y="1759"/>
                </a:moveTo>
                <a:lnTo>
                  <a:pt x="222" y="1759"/>
                </a:lnTo>
                <a:lnTo>
                  <a:pt x="222" y="1759"/>
                </a:lnTo>
                <a:lnTo>
                  <a:pt x="198" y="1759"/>
                </a:lnTo>
                <a:lnTo>
                  <a:pt x="177" y="1755"/>
                </a:lnTo>
                <a:lnTo>
                  <a:pt x="156" y="1749"/>
                </a:lnTo>
                <a:lnTo>
                  <a:pt x="136" y="1744"/>
                </a:lnTo>
                <a:lnTo>
                  <a:pt x="117" y="1734"/>
                </a:lnTo>
                <a:lnTo>
                  <a:pt x="97" y="1722"/>
                </a:lnTo>
                <a:lnTo>
                  <a:pt x="82" y="1709"/>
                </a:lnTo>
                <a:lnTo>
                  <a:pt x="66" y="1695"/>
                </a:lnTo>
                <a:lnTo>
                  <a:pt x="51" y="1680"/>
                </a:lnTo>
                <a:lnTo>
                  <a:pt x="39" y="1662"/>
                </a:lnTo>
                <a:lnTo>
                  <a:pt x="28" y="1645"/>
                </a:lnTo>
                <a:lnTo>
                  <a:pt x="18" y="1625"/>
                </a:lnTo>
                <a:lnTo>
                  <a:pt x="10" y="1606"/>
                </a:lnTo>
                <a:lnTo>
                  <a:pt x="6" y="1585"/>
                </a:lnTo>
                <a:lnTo>
                  <a:pt x="2" y="1561"/>
                </a:lnTo>
                <a:lnTo>
                  <a:pt x="0" y="1540"/>
                </a:lnTo>
                <a:lnTo>
                  <a:pt x="0" y="222"/>
                </a:lnTo>
                <a:lnTo>
                  <a:pt x="0" y="222"/>
                </a:lnTo>
                <a:lnTo>
                  <a:pt x="2" y="200"/>
                </a:lnTo>
                <a:lnTo>
                  <a:pt x="6" y="177"/>
                </a:lnTo>
                <a:lnTo>
                  <a:pt x="10" y="156"/>
                </a:lnTo>
                <a:lnTo>
                  <a:pt x="18" y="136"/>
                </a:lnTo>
                <a:lnTo>
                  <a:pt x="28" y="117"/>
                </a:lnTo>
                <a:lnTo>
                  <a:pt x="39" y="99"/>
                </a:lnTo>
                <a:lnTo>
                  <a:pt x="51" y="82"/>
                </a:lnTo>
                <a:lnTo>
                  <a:pt x="66" y="66"/>
                </a:lnTo>
                <a:lnTo>
                  <a:pt x="82" y="51"/>
                </a:lnTo>
                <a:lnTo>
                  <a:pt x="97" y="39"/>
                </a:lnTo>
                <a:lnTo>
                  <a:pt x="117" y="28"/>
                </a:lnTo>
                <a:lnTo>
                  <a:pt x="136" y="18"/>
                </a:lnTo>
                <a:lnTo>
                  <a:pt x="156" y="10"/>
                </a:lnTo>
                <a:lnTo>
                  <a:pt x="177" y="6"/>
                </a:lnTo>
                <a:lnTo>
                  <a:pt x="198" y="2"/>
                </a:lnTo>
                <a:lnTo>
                  <a:pt x="222" y="0"/>
                </a:lnTo>
                <a:lnTo>
                  <a:pt x="1540" y="0"/>
                </a:lnTo>
                <a:lnTo>
                  <a:pt x="1540" y="0"/>
                </a:lnTo>
                <a:lnTo>
                  <a:pt x="1561" y="2"/>
                </a:lnTo>
                <a:lnTo>
                  <a:pt x="1585" y="6"/>
                </a:lnTo>
                <a:lnTo>
                  <a:pt x="1604" y="10"/>
                </a:lnTo>
                <a:lnTo>
                  <a:pt x="1625" y="18"/>
                </a:lnTo>
                <a:lnTo>
                  <a:pt x="1645" y="28"/>
                </a:lnTo>
                <a:lnTo>
                  <a:pt x="1662" y="39"/>
                </a:lnTo>
                <a:lnTo>
                  <a:pt x="1680" y="51"/>
                </a:lnTo>
                <a:lnTo>
                  <a:pt x="1695" y="66"/>
                </a:lnTo>
                <a:lnTo>
                  <a:pt x="1709" y="82"/>
                </a:lnTo>
                <a:lnTo>
                  <a:pt x="1722" y="99"/>
                </a:lnTo>
                <a:lnTo>
                  <a:pt x="1734" y="117"/>
                </a:lnTo>
                <a:lnTo>
                  <a:pt x="1742" y="136"/>
                </a:lnTo>
                <a:lnTo>
                  <a:pt x="1749" y="156"/>
                </a:lnTo>
                <a:lnTo>
                  <a:pt x="1755" y="177"/>
                </a:lnTo>
                <a:lnTo>
                  <a:pt x="1759" y="200"/>
                </a:lnTo>
                <a:lnTo>
                  <a:pt x="1759" y="222"/>
                </a:lnTo>
                <a:lnTo>
                  <a:pt x="1759" y="1540"/>
                </a:lnTo>
                <a:lnTo>
                  <a:pt x="1759" y="1540"/>
                </a:lnTo>
                <a:lnTo>
                  <a:pt x="1759" y="1561"/>
                </a:lnTo>
                <a:lnTo>
                  <a:pt x="1755" y="1585"/>
                </a:lnTo>
                <a:lnTo>
                  <a:pt x="1749" y="1606"/>
                </a:lnTo>
                <a:lnTo>
                  <a:pt x="1742" y="1625"/>
                </a:lnTo>
                <a:lnTo>
                  <a:pt x="1734" y="1645"/>
                </a:lnTo>
                <a:lnTo>
                  <a:pt x="1722" y="1662"/>
                </a:lnTo>
                <a:lnTo>
                  <a:pt x="1709" y="1680"/>
                </a:lnTo>
                <a:lnTo>
                  <a:pt x="1695" y="1695"/>
                </a:lnTo>
                <a:lnTo>
                  <a:pt x="1680" y="1709"/>
                </a:lnTo>
                <a:lnTo>
                  <a:pt x="1662" y="1722"/>
                </a:lnTo>
                <a:lnTo>
                  <a:pt x="1645" y="1734"/>
                </a:lnTo>
                <a:lnTo>
                  <a:pt x="1625" y="1744"/>
                </a:lnTo>
                <a:lnTo>
                  <a:pt x="1604" y="1749"/>
                </a:lnTo>
                <a:lnTo>
                  <a:pt x="1585" y="1755"/>
                </a:lnTo>
                <a:lnTo>
                  <a:pt x="1561" y="1759"/>
                </a:lnTo>
                <a:lnTo>
                  <a:pt x="1540" y="1759"/>
                </a:lnTo>
                <a:lnTo>
                  <a:pt x="1540" y="1759"/>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nl-BE"/>
          </a:p>
        </p:txBody>
      </p:sp>
      <p:sp>
        <p:nvSpPr>
          <p:cNvPr id="9" name="!!Freeform 3">
            <a:extLst>
              <a:ext uri="{FF2B5EF4-FFF2-40B4-BE49-F238E27FC236}">
                <a16:creationId xmlns:a16="http://schemas.microsoft.com/office/drawing/2014/main" id="{358A630A-E682-4D22-80FD-81E523B11A32}"/>
              </a:ext>
            </a:extLst>
          </p:cNvPr>
          <p:cNvSpPr>
            <a:spLocks noChangeAspect="1"/>
          </p:cNvSpPr>
          <p:nvPr userDrawn="1"/>
        </p:nvSpPr>
        <p:spPr bwMode="auto">
          <a:xfrm rot="2700000">
            <a:off x="10588130" y="1273066"/>
            <a:ext cx="1813673" cy="1813673"/>
          </a:xfrm>
          <a:custGeom>
            <a:avLst/>
            <a:gdLst>
              <a:gd name="T0" fmla="*/ 222 w 1759"/>
              <a:gd name="T1" fmla="*/ 1759 h 1759"/>
              <a:gd name="T2" fmla="*/ 198 w 1759"/>
              <a:gd name="T3" fmla="*/ 1759 h 1759"/>
              <a:gd name="T4" fmla="*/ 156 w 1759"/>
              <a:gd name="T5" fmla="*/ 1749 h 1759"/>
              <a:gd name="T6" fmla="*/ 117 w 1759"/>
              <a:gd name="T7" fmla="*/ 1734 h 1759"/>
              <a:gd name="T8" fmla="*/ 82 w 1759"/>
              <a:gd name="T9" fmla="*/ 1709 h 1759"/>
              <a:gd name="T10" fmla="*/ 51 w 1759"/>
              <a:gd name="T11" fmla="*/ 1680 h 1759"/>
              <a:gd name="T12" fmla="*/ 28 w 1759"/>
              <a:gd name="T13" fmla="*/ 1645 h 1759"/>
              <a:gd name="T14" fmla="*/ 10 w 1759"/>
              <a:gd name="T15" fmla="*/ 1606 h 1759"/>
              <a:gd name="T16" fmla="*/ 2 w 1759"/>
              <a:gd name="T17" fmla="*/ 1561 h 1759"/>
              <a:gd name="T18" fmla="*/ 0 w 1759"/>
              <a:gd name="T19" fmla="*/ 222 h 1759"/>
              <a:gd name="T20" fmla="*/ 2 w 1759"/>
              <a:gd name="T21" fmla="*/ 200 h 1759"/>
              <a:gd name="T22" fmla="*/ 10 w 1759"/>
              <a:gd name="T23" fmla="*/ 156 h 1759"/>
              <a:gd name="T24" fmla="*/ 28 w 1759"/>
              <a:gd name="T25" fmla="*/ 117 h 1759"/>
              <a:gd name="T26" fmla="*/ 51 w 1759"/>
              <a:gd name="T27" fmla="*/ 82 h 1759"/>
              <a:gd name="T28" fmla="*/ 82 w 1759"/>
              <a:gd name="T29" fmla="*/ 51 h 1759"/>
              <a:gd name="T30" fmla="*/ 117 w 1759"/>
              <a:gd name="T31" fmla="*/ 28 h 1759"/>
              <a:gd name="T32" fmla="*/ 156 w 1759"/>
              <a:gd name="T33" fmla="*/ 10 h 1759"/>
              <a:gd name="T34" fmla="*/ 198 w 1759"/>
              <a:gd name="T35" fmla="*/ 2 h 1759"/>
              <a:gd name="T36" fmla="*/ 1540 w 1759"/>
              <a:gd name="T37" fmla="*/ 0 h 1759"/>
              <a:gd name="T38" fmla="*/ 1561 w 1759"/>
              <a:gd name="T39" fmla="*/ 2 h 1759"/>
              <a:gd name="T40" fmla="*/ 1604 w 1759"/>
              <a:gd name="T41" fmla="*/ 10 h 1759"/>
              <a:gd name="T42" fmla="*/ 1645 w 1759"/>
              <a:gd name="T43" fmla="*/ 28 h 1759"/>
              <a:gd name="T44" fmla="*/ 1680 w 1759"/>
              <a:gd name="T45" fmla="*/ 51 h 1759"/>
              <a:gd name="T46" fmla="*/ 1709 w 1759"/>
              <a:gd name="T47" fmla="*/ 82 h 1759"/>
              <a:gd name="T48" fmla="*/ 1734 w 1759"/>
              <a:gd name="T49" fmla="*/ 117 h 1759"/>
              <a:gd name="T50" fmla="*/ 1749 w 1759"/>
              <a:gd name="T51" fmla="*/ 156 h 1759"/>
              <a:gd name="T52" fmla="*/ 1759 w 1759"/>
              <a:gd name="T53" fmla="*/ 200 h 1759"/>
              <a:gd name="T54" fmla="*/ 1759 w 1759"/>
              <a:gd name="T55" fmla="*/ 1540 h 1759"/>
              <a:gd name="T56" fmla="*/ 1759 w 1759"/>
              <a:gd name="T57" fmla="*/ 1561 h 1759"/>
              <a:gd name="T58" fmla="*/ 1749 w 1759"/>
              <a:gd name="T59" fmla="*/ 1606 h 1759"/>
              <a:gd name="T60" fmla="*/ 1734 w 1759"/>
              <a:gd name="T61" fmla="*/ 1645 h 1759"/>
              <a:gd name="T62" fmla="*/ 1709 w 1759"/>
              <a:gd name="T63" fmla="*/ 1680 h 1759"/>
              <a:gd name="T64" fmla="*/ 1680 w 1759"/>
              <a:gd name="T65" fmla="*/ 1709 h 1759"/>
              <a:gd name="T66" fmla="*/ 1645 w 1759"/>
              <a:gd name="T67" fmla="*/ 1734 h 1759"/>
              <a:gd name="T68" fmla="*/ 1604 w 1759"/>
              <a:gd name="T69" fmla="*/ 1749 h 1759"/>
              <a:gd name="T70" fmla="*/ 1561 w 1759"/>
              <a:gd name="T71" fmla="*/ 1759 h 1759"/>
              <a:gd name="T72" fmla="*/ 1540 w 1759"/>
              <a:gd name="T73" fmla="*/ 1759 h 1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59" h="1759">
                <a:moveTo>
                  <a:pt x="1540" y="1759"/>
                </a:moveTo>
                <a:lnTo>
                  <a:pt x="222" y="1759"/>
                </a:lnTo>
                <a:lnTo>
                  <a:pt x="222" y="1759"/>
                </a:lnTo>
                <a:lnTo>
                  <a:pt x="198" y="1759"/>
                </a:lnTo>
                <a:lnTo>
                  <a:pt x="177" y="1755"/>
                </a:lnTo>
                <a:lnTo>
                  <a:pt x="156" y="1749"/>
                </a:lnTo>
                <a:lnTo>
                  <a:pt x="136" y="1744"/>
                </a:lnTo>
                <a:lnTo>
                  <a:pt x="117" y="1734"/>
                </a:lnTo>
                <a:lnTo>
                  <a:pt x="97" y="1722"/>
                </a:lnTo>
                <a:lnTo>
                  <a:pt x="82" y="1709"/>
                </a:lnTo>
                <a:lnTo>
                  <a:pt x="66" y="1695"/>
                </a:lnTo>
                <a:lnTo>
                  <a:pt x="51" y="1680"/>
                </a:lnTo>
                <a:lnTo>
                  <a:pt x="39" y="1662"/>
                </a:lnTo>
                <a:lnTo>
                  <a:pt x="28" y="1645"/>
                </a:lnTo>
                <a:lnTo>
                  <a:pt x="18" y="1625"/>
                </a:lnTo>
                <a:lnTo>
                  <a:pt x="10" y="1606"/>
                </a:lnTo>
                <a:lnTo>
                  <a:pt x="6" y="1585"/>
                </a:lnTo>
                <a:lnTo>
                  <a:pt x="2" y="1561"/>
                </a:lnTo>
                <a:lnTo>
                  <a:pt x="0" y="1540"/>
                </a:lnTo>
                <a:lnTo>
                  <a:pt x="0" y="222"/>
                </a:lnTo>
                <a:lnTo>
                  <a:pt x="0" y="222"/>
                </a:lnTo>
                <a:lnTo>
                  <a:pt x="2" y="200"/>
                </a:lnTo>
                <a:lnTo>
                  <a:pt x="6" y="177"/>
                </a:lnTo>
                <a:lnTo>
                  <a:pt x="10" y="156"/>
                </a:lnTo>
                <a:lnTo>
                  <a:pt x="18" y="136"/>
                </a:lnTo>
                <a:lnTo>
                  <a:pt x="28" y="117"/>
                </a:lnTo>
                <a:lnTo>
                  <a:pt x="39" y="99"/>
                </a:lnTo>
                <a:lnTo>
                  <a:pt x="51" y="82"/>
                </a:lnTo>
                <a:lnTo>
                  <a:pt x="66" y="66"/>
                </a:lnTo>
                <a:lnTo>
                  <a:pt x="82" y="51"/>
                </a:lnTo>
                <a:lnTo>
                  <a:pt x="97" y="39"/>
                </a:lnTo>
                <a:lnTo>
                  <a:pt x="117" y="28"/>
                </a:lnTo>
                <a:lnTo>
                  <a:pt x="136" y="18"/>
                </a:lnTo>
                <a:lnTo>
                  <a:pt x="156" y="10"/>
                </a:lnTo>
                <a:lnTo>
                  <a:pt x="177" y="6"/>
                </a:lnTo>
                <a:lnTo>
                  <a:pt x="198" y="2"/>
                </a:lnTo>
                <a:lnTo>
                  <a:pt x="222" y="0"/>
                </a:lnTo>
                <a:lnTo>
                  <a:pt x="1540" y="0"/>
                </a:lnTo>
                <a:lnTo>
                  <a:pt x="1540" y="0"/>
                </a:lnTo>
                <a:lnTo>
                  <a:pt x="1561" y="2"/>
                </a:lnTo>
                <a:lnTo>
                  <a:pt x="1585" y="6"/>
                </a:lnTo>
                <a:lnTo>
                  <a:pt x="1604" y="10"/>
                </a:lnTo>
                <a:lnTo>
                  <a:pt x="1625" y="18"/>
                </a:lnTo>
                <a:lnTo>
                  <a:pt x="1645" y="28"/>
                </a:lnTo>
                <a:lnTo>
                  <a:pt x="1662" y="39"/>
                </a:lnTo>
                <a:lnTo>
                  <a:pt x="1680" y="51"/>
                </a:lnTo>
                <a:lnTo>
                  <a:pt x="1695" y="66"/>
                </a:lnTo>
                <a:lnTo>
                  <a:pt x="1709" y="82"/>
                </a:lnTo>
                <a:lnTo>
                  <a:pt x="1722" y="99"/>
                </a:lnTo>
                <a:lnTo>
                  <a:pt x="1734" y="117"/>
                </a:lnTo>
                <a:lnTo>
                  <a:pt x="1742" y="136"/>
                </a:lnTo>
                <a:lnTo>
                  <a:pt x="1749" y="156"/>
                </a:lnTo>
                <a:lnTo>
                  <a:pt x="1755" y="177"/>
                </a:lnTo>
                <a:lnTo>
                  <a:pt x="1759" y="200"/>
                </a:lnTo>
                <a:lnTo>
                  <a:pt x="1759" y="222"/>
                </a:lnTo>
                <a:lnTo>
                  <a:pt x="1759" y="1540"/>
                </a:lnTo>
                <a:lnTo>
                  <a:pt x="1759" y="1540"/>
                </a:lnTo>
                <a:lnTo>
                  <a:pt x="1759" y="1561"/>
                </a:lnTo>
                <a:lnTo>
                  <a:pt x="1755" y="1585"/>
                </a:lnTo>
                <a:lnTo>
                  <a:pt x="1749" y="1606"/>
                </a:lnTo>
                <a:lnTo>
                  <a:pt x="1742" y="1625"/>
                </a:lnTo>
                <a:lnTo>
                  <a:pt x="1734" y="1645"/>
                </a:lnTo>
                <a:lnTo>
                  <a:pt x="1722" y="1662"/>
                </a:lnTo>
                <a:lnTo>
                  <a:pt x="1709" y="1680"/>
                </a:lnTo>
                <a:lnTo>
                  <a:pt x="1695" y="1695"/>
                </a:lnTo>
                <a:lnTo>
                  <a:pt x="1680" y="1709"/>
                </a:lnTo>
                <a:lnTo>
                  <a:pt x="1662" y="1722"/>
                </a:lnTo>
                <a:lnTo>
                  <a:pt x="1645" y="1734"/>
                </a:lnTo>
                <a:lnTo>
                  <a:pt x="1625" y="1744"/>
                </a:lnTo>
                <a:lnTo>
                  <a:pt x="1604" y="1749"/>
                </a:lnTo>
                <a:lnTo>
                  <a:pt x="1585" y="1755"/>
                </a:lnTo>
                <a:lnTo>
                  <a:pt x="1561" y="1759"/>
                </a:lnTo>
                <a:lnTo>
                  <a:pt x="1540" y="1759"/>
                </a:lnTo>
                <a:lnTo>
                  <a:pt x="1540" y="1759"/>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nl-BE" dirty="0"/>
          </a:p>
        </p:txBody>
      </p:sp>
      <p:sp>
        <p:nvSpPr>
          <p:cNvPr id="8" name="!!Freeform 2">
            <a:extLst>
              <a:ext uri="{FF2B5EF4-FFF2-40B4-BE49-F238E27FC236}">
                <a16:creationId xmlns:a16="http://schemas.microsoft.com/office/drawing/2014/main" id="{54EC3568-86BF-4CB1-BC97-96BD618D6CC0}"/>
              </a:ext>
            </a:extLst>
          </p:cNvPr>
          <p:cNvSpPr>
            <a:spLocks noChangeAspect="1"/>
          </p:cNvSpPr>
          <p:nvPr userDrawn="1"/>
        </p:nvSpPr>
        <p:spPr bwMode="auto">
          <a:xfrm rot="8100000">
            <a:off x="3950038" y="-465157"/>
            <a:ext cx="1332828" cy="2517566"/>
          </a:xfrm>
          <a:custGeom>
            <a:avLst/>
            <a:gdLst>
              <a:gd name="T0" fmla="*/ 186 w 1152"/>
              <a:gd name="T1" fmla="*/ 31 h 2176"/>
              <a:gd name="T2" fmla="*/ 1088 w 1152"/>
              <a:gd name="T3" fmla="*/ 933 h 2176"/>
              <a:gd name="T4" fmla="*/ 1088 w 1152"/>
              <a:gd name="T5" fmla="*/ 933 h 2176"/>
              <a:gd name="T6" fmla="*/ 1103 w 1152"/>
              <a:gd name="T7" fmla="*/ 948 h 2176"/>
              <a:gd name="T8" fmla="*/ 1115 w 1152"/>
              <a:gd name="T9" fmla="*/ 968 h 2176"/>
              <a:gd name="T10" fmla="*/ 1127 w 1152"/>
              <a:gd name="T11" fmla="*/ 985 h 2176"/>
              <a:gd name="T12" fmla="*/ 1136 w 1152"/>
              <a:gd name="T13" fmla="*/ 1004 h 2176"/>
              <a:gd name="T14" fmla="*/ 1142 w 1152"/>
              <a:gd name="T15" fmla="*/ 1026 h 2176"/>
              <a:gd name="T16" fmla="*/ 1148 w 1152"/>
              <a:gd name="T17" fmla="*/ 1045 h 2176"/>
              <a:gd name="T18" fmla="*/ 1152 w 1152"/>
              <a:gd name="T19" fmla="*/ 1066 h 2176"/>
              <a:gd name="T20" fmla="*/ 1152 w 1152"/>
              <a:gd name="T21" fmla="*/ 1088 h 2176"/>
              <a:gd name="T22" fmla="*/ 1152 w 1152"/>
              <a:gd name="T23" fmla="*/ 1109 h 2176"/>
              <a:gd name="T24" fmla="*/ 1148 w 1152"/>
              <a:gd name="T25" fmla="*/ 1130 h 2176"/>
              <a:gd name="T26" fmla="*/ 1142 w 1152"/>
              <a:gd name="T27" fmla="*/ 1150 h 2176"/>
              <a:gd name="T28" fmla="*/ 1136 w 1152"/>
              <a:gd name="T29" fmla="*/ 1171 h 2176"/>
              <a:gd name="T30" fmla="*/ 1127 w 1152"/>
              <a:gd name="T31" fmla="*/ 1191 h 2176"/>
              <a:gd name="T32" fmla="*/ 1115 w 1152"/>
              <a:gd name="T33" fmla="*/ 1208 h 2176"/>
              <a:gd name="T34" fmla="*/ 1103 w 1152"/>
              <a:gd name="T35" fmla="*/ 1225 h 2176"/>
              <a:gd name="T36" fmla="*/ 1088 w 1152"/>
              <a:gd name="T37" fmla="*/ 1243 h 2176"/>
              <a:gd name="T38" fmla="*/ 186 w 1152"/>
              <a:gd name="T39" fmla="*/ 2144 h 2176"/>
              <a:gd name="T40" fmla="*/ 186 w 1152"/>
              <a:gd name="T41" fmla="*/ 2144 h 2176"/>
              <a:gd name="T42" fmla="*/ 173 w 1152"/>
              <a:gd name="T43" fmla="*/ 2156 h 2176"/>
              <a:gd name="T44" fmla="*/ 159 w 1152"/>
              <a:gd name="T45" fmla="*/ 2164 h 2176"/>
              <a:gd name="T46" fmla="*/ 144 w 1152"/>
              <a:gd name="T47" fmla="*/ 2170 h 2176"/>
              <a:gd name="T48" fmla="*/ 128 w 1152"/>
              <a:gd name="T49" fmla="*/ 2174 h 2176"/>
              <a:gd name="T50" fmla="*/ 113 w 1152"/>
              <a:gd name="T51" fmla="*/ 2176 h 2176"/>
              <a:gd name="T52" fmla="*/ 97 w 1152"/>
              <a:gd name="T53" fmla="*/ 2176 h 2176"/>
              <a:gd name="T54" fmla="*/ 82 w 1152"/>
              <a:gd name="T55" fmla="*/ 2172 h 2176"/>
              <a:gd name="T56" fmla="*/ 68 w 1152"/>
              <a:gd name="T57" fmla="*/ 2168 h 2176"/>
              <a:gd name="T58" fmla="*/ 54 w 1152"/>
              <a:gd name="T59" fmla="*/ 2160 h 2176"/>
              <a:gd name="T60" fmla="*/ 41 w 1152"/>
              <a:gd name="T61" fmla="*/ 2152 h 2176"/>
              <a:gd name="T62" fmla="*/ 29 w 1152"/>
              <a:gd name="T63" fmla="*/ 2141 h 2176"/>
              <a:gd name="T64" fmla="*/ 20 w 1152"/>
              <a:gd name="T65" fmla="*/ 2129 h 2176"/>
              <a:gd name="T66" fmla="*/ 12 w 1152"/>
              <a:gd name="T67" fmla="*/ 2115 h 2176"/>
              <a:gd name="T68" fmla="*/ 4 w 1152"/>
              <a:gd name="T69" fmla="*/ 2100 h 2176"/>
              <a:gd name="T70" fmla="*/ 0 w 1152"/>
              <a:gd name="T71" fmla="*/ 2084 h 2176"/>
              <a:gd name="T72" fmla="*/ 0 w 1152"/>
              <a:gd name="T73" fmla="*/ 2067 h 2176"/>
              <a:gd name="T74" fmla="*/ 0 w 1152"/>
              <a:gd name="T75" fmla="*/ 109 h 2176"/>
              <a:gd name="T76" fmla="*/ 0 w 1152"/>
              <a:gd name="T77" fmla="*/ 109 h 2176"/>
              <a:gd name="T78" fmla="*/ 0 w 1152"/>
              <a:gd name="T79" fmla="*/ 91 h 2176"/>
              <a:gd name="T80" fmla="*/ 4 w 1152"/>
              <a:gd name="T81" fmla="*/ 76 h 2176"/>
              <a:gd name="T82" fmla="*/ 12 w 1152"/>
              <a:gd name="T83" fmla="*/ 60 h 2176"/>
              <a:gd name="T84" fmla="*/ 20 w 1152"/>
              <a:gd name="T85" fmla="*/ 47 h 2176"/>
              <a:gd name="T86" fmla="*/ 29 w 1152"/>
              <a:gd name="T87" fmla="*/ 33 h 2176"/>
              <a:gd name="T88" fmla="*/ 41 w 1152"/>
              <a:gd name="T89" fmla="*/ 23 h 2176"/>
              <a:gd name="T90" fmla="*/ 54 w 1152"/>
              <a:gd name="T91" fmla="*/ 16 h 2176"/>
              <a:gd name="T92" fmla="*/ 68 w 1152"/>
              <a:gd name="T93" fmla="*/ 8 h 2176"/>
              <a:gd name="T94" fmla="*/ 82 w 1152"/>
              <a:gd name="T95" fmla="*/ 2 h 2176"/>
              <a:gd name="T96" fmla="*/ 97 w 1152"/>
              <a:gd name="T97" fmla="*/ 0 h 2176"/>
              <a:gd name="T98" fmla="*/ 113 w 1152"/>
              <a:gd name="T99" fmla="*/ 0 h 2176"/>
              <a:gd name="T100" fmla="*/ 128 w 1152"/>
              <a:gd name="T101" fmla="*/ 0 h 2176"/>
              <a:gd name="T102" fmla="*/ 144 w 1152"/>
              <a:gd name="T103" fmla="*/ 4 h 2176"/>
              <a:gd name="T104" fmla="*/ 159 w 1152"/>
              <a:gd name="T105" fmla="*/ 12 h 2176"/>
              <a:gd name="T106" fmla="*/ 173 w 1152"/>
              <a:gd name="T107" fmla="*/ 19 h 2176"/>
              <a:gd name="T108" fmla="*/ 186 w 1152"/>
              <a:gd name="T109" fmla="*/ 31 h 2176"/>
              <a:gd name="T110" fmla="*/ 186 w 1152"/>
              <a:gd name="T111" fmla="*/ 31 h 2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52" h="2176">
                <a:moveTo>
                  <a:pt x="186" y="31"/>
                </a:moveTo>
                <a:lnTo>
                  <a:pt x="1088" y="933"/>
                </a:lnTo>
                <a:lnTo>
                  <a:pt x="1088" y="933"/>
                </a:lnTo>
                <a:lnTo>
                  <a:pt x="1103" y="948"/>
                </a:lnTo>
                <a:lnTo>
                  <a:pt x="1115" y="968"/>
                </a:lnTo>
                <a:lnTo>
                  <a:pt x="1127" y="985"/>
                </a:lnTo>
                <a:lnTo>
                  <a:pt x="1136" y="1004"/>
                </a:lnTo>
                <a:lnTo>
                  <a:pt x="1142" y="1026"/>
                </a:lnTo>
                <a:lnTo>
                  <a:pt x="1148" y="1045"/>
                </a:lnTo>
                <a:lnTo>
                  <a:pt x="1152" y="1066"/>
                </a:lnTo>
                <a:lnTo>
                  <a:pt x="1152" y="1088"/>
                </a:lnTo>
                <a:lnTo>
                  <a:pt x="1152" y="1109"/>
                </a:lnTo>
                <a:lnTo>
                  <a:pt x="1148" y="1130"/>
                </a:lnTo>
                <a:lnTo>
                  <a:pt x="1142" y="1150"/>
                </a:lnTo>
                <a:lnTo>
                  <a:pt x="1136" y="1171"/>
                </a:lnTo>
                <a:lnTo>
                  <a:pt x="1127" y="1191"/>
                </a:lnTo>
                <a:lnTo>
                  <a:pt x="1115" y="1208"/>
                </a:lnTo>
                <a:lnTo>
                  <a:pt x="1103" y="1225"/>
                </a:lnTo>
                <a:lnTo>
                  <a:pt x="1088" y="1243"/>
                </a:lnTo>
                <a:lnTo>
                  <a:pt x="186" y="2144"/>
                </a:lnTo>
                <a:lnTo>
                  <a:pt x="186" y="2144"/>
                </a:lnTo>
                <a:lnTo>
                  <a:pt x="173" y="2156"/>
                </a:lnTo>
                <a:lnTo>
                  <a:pt x="159" y="2164"/>
                </a:lnTo>
                <a:lnTo>
                  <a:pt x="144" y="2170"/>
                </a:lnTo>
                <a:lnTo>
                  <a:pt x="128" y="2174"/>
                </a:lnTo>
                <a:lnTo>
                  <a:pt x="113" y="2176"/>
                </a:lnTo>
                <a:lnTo>
                  <a:pt x="97" y="2176"/>
                </a:lnTo>
                <a:lnTo>
                  <a:pt x="82" y="2172"/>
                </a:lnTo>
                <a:lnTo>
                  <a:pt x="68" y="2168"/>
                </a:lnTo>
                <a:lnTo>
                  <a:pt x="54" y="2160"/>
                </a:lnTo>
                <a:lnTo>
                  <a:pt x="41" y="2152"/>
                </a:lnTo>
                <a:lnTo>
                  <a:pt x="29" y="2141"/>
                </a:lnTo>
                <a:lnTo>
                  <a:pt x="20" y="2129"/>
                </a:lnTo>
                <a:lnTo>
                  <a:pt x="12" y="2115"/>
                </a:lnTo>
                <a:lnTo>
                  <a:pt x="4" y="2100"/>
                </a:lnTo>
                <a:lnTo>
                  <a:pt x="0" y="2084"/>
                </a:lnTo>
                <a:lnTo>
                  <a:pt x="0" y="2067"/>
                </a:lnTo>
                <a:lnTo>
                  <a:pt x="0" y="109"/>
                </a:lnTo>
                <a:lnTo>
                  <a:pt x="0" y="109"/>
                </a:lnTo>
                <a:lnTo>
                  <a:pt x="0" y="91"/>
                </a:lnTo>
                <a:lnTo>
                  <a:pt x="4" y="76"/>
                </a:lnTo>
                <a:lnTo>
                  <a:pt x="12" y="60"/>
                </a:lnTo>
                <a:lnTo>
                  <a:pt x="20" y="47"/>
                </a:lnTo>
                <a:lnTo>
                  <a:pt x="29" y="33"/>
                </a:lnTo>
                <a:lnTo>
                  <a:pt x="41" y="23"/>
                </a:lnTo>
                <a:lnTo>
                  <a:pt x="54" y="16"/>
                </a:lnTo>
                <a:lnTo>
                  <a:pt x="68" y="8"/>
                </a:lnTo>
                <a:lnTo>
                  <a:pt x="82" y="2"/>
                </a:lnTo>
                <a:lnTo>
                  <a:pt x="97" y="0"/>
                </a:lnTo>
                <a:lnTo>
                  <a:pt x="113" y="0"/>
                </a:lnTo>
                <a:lnTo>
                  <a:pt x="128" y="0"/>
                </a:lnTo>
                <a:lnTo>
                  <a:pt x="144" y="4"/>
                </a:lnTo>
                <a:lnTo>
                  <a:pt x="159" y="12"/>
                </a:lnTo>
                <a:lnTo>
                  <a:pt x="173" y="19"/>
                </a:lnTo>
                <a:lnTo>
                  <a:pt x="186" y="31"/>
                </a:lnTo>
                <a:lnTo>
                  <a:pt x="186" y="31"/>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nl-BE"/>
          </a:p>
        </p:txBody>
      </p:sp>
      <p:sp>
        <p:nvSpPr>
          <p:cNvPr id="10" name="!!Freeform 1">
            <a:extLst>
              <a:ext uri="{FF2B5EF4-FFF2-40B4-BE49-F238E27FC236}">
                <a16:creationId xmlns:a16="http://schemas.microsoft.com/office/drawing/2014/main" id="{DF103D66-386F-4865-B896-D516968A0BF4}"/>
              </a:ext>
            </a:extLst>
          </p:cNvPr>
          <p:cNvSpPr>
            <a:spLocks noChangeAspect="1"/>
          </p:cNvSpPr>
          <p:nvPr userDrawn="1"/>
        </p:nvSpPr>
        <p:spPr bwMode="auto">
          <a:xfrm>
            <a:off x="-517012" y="3676052"/>
            <a:ext cx="1784376" cy="1904560"/>
          </a:xfrm>
          <a:custGeom>
            <a:avLst/>
            <a:gdLst>
              <a:gd name="T0" fmla="*/ 219 w 1648"/>
              <a:gd name="T1" fmla="*/ 1759 h 1759"/>
              <a:gd name="T2" fmla="*/ 198 w 1648"/>
              <a:gd name="T3" fmla="*/ 1759 h 1759"/>
              <a:gd name="T4" fmla="*/ 155 w 1648"/>
              <a:gd name="T5" fmla="*/ 1749 h 1759"/>
              <a:gd name="T6" fmla="*/ 114 w 1648"/>
              <a:gd name="T7" fmla="*/ 1734 h 1759"/>
              <a:gd name="T8" fmla="*/ 79 w 1648"/>
              <a:gd name="T9" fmla="*/ 1709 h 1759"/>
              <a:gd name="T10" fmla="*/ 50 w 1648"/>
              <a:gd name="T11" fmla="*/ 1680 h 1759"/>
              <a:gd name="T12" fmla="*/ 27 w 1648"/>
              <a:gd name="T13" fmla="*/ 1645 h 1759"/>
              <a:gd name="T14" fmla="*/ 10 w 1648"/>
              <a:gd name="T15" fmla="*/ 1606 h 1759"/>
              <a:gd name="T16" fmla="*/ 0 w 1648"/>
              <a:gd name="T17" fmla="*/ 1563 h 1759"/>
              <a:gd name="T18" fmla="*/ 0 w 1648"/>
              <a:gd name="T19" fmla="*/ 221 h 1759"/>
              <a:gd name="T20" fmla="*/ 0 w 1648"/>
              <a:gd name="T21" fmla="*/ 198 h 1759"/>
              <a:gd name="T22" fmla="*/ 10 w 1648"/>
              <a:gd name="T23" fmla="*/ 155 h 1759"/>
              <a:gd name="T24" fmla="*/ 27 w 1648"/>
              <a:gd name="T25" fmla="*/ 117 h 1759"/>
              <a:gd name="T26" fmla="*/ 50 w 1648"/>
              <a:gd name="T27" fmla="*/ 80 h 1759"/>
              <a:gd name="T28" fmla="*/ 79 w 1648"/>
              <a:gd name="T29" fmla="*/ 51 h 1759"/>
              <a:gd name="T30" fmla="*/ 114 w 1648"/>
              <a:gd name="T31" fmla="*/ 28 h 1759"/>
              <a:gd name="T32" fmla="*/ 153 w 1648"/>
              <a:gd name="T33" fmla="*/ 10 h 1759"/>
              <a:gd name="T34" fmla="*/ 198 w 1648"/>
              <a:gd name="T35" fmla="*/ 2 h 1759"/>
              <a:gd name="T36" fmla="*/ 1537 w 1648"/>
              <a:gd name="T37" fmla="*/ 0 h 1759"/>
              <a:gd name="T38" fmla="*/ 1555 w 1648"/>
              <a:gd name="T39" fmla="*/ 2 h 1759"/>
              <a:gd name="T40" fmla="*/ 1588 w 1648"/>
              <a:gd name="T41" fmla="*/ 12 h 1759"/>
              <a:gd name="T42" fmla="*/ 1613 w 1648"/>
              <a:gd name="T43" fmla="*/ 31 h 1759"/>
              <a:gd name="T44" fmla="*/ 1632 w 1648"/>
              <a:gd name="T45" fmla="*/ 55 h 1759"/>
              <a:gd name="T46" fmla="*/ 1644 w 1648"/>
              <a:gd name="T47" fmla="*/ 84 h 1759"/>
              <a:gd name="T48" fmla="*/ 1648 w 1648"/>
              <a:gd name="T49" fmla="*/ 115 h 1759"/>
              <a:gd name="T50" fmla="*/ 1642 w 1648"/>
              <a:gd name="T51" fmla="*/ 146 h 1759"/>
              <a:gd name="T52" fmla="*/ 1627 w 1648"/>
              <a:gd name="T53" fmla="*/ 175 h 1759"/>
              <a:gd name="T54" fmla="*/ 1002 w 1648"/>
              <a:gd name="T55" fmla="*/ 803 h 1759"/>
              <a:gd name="T56" fmla="*/ 987 w 1648"/>
              <a:gd name="T57" fmla="*/ 821 h 1759"/>
              <a:gd name="T58" fmla="*/ 971 w 1648"/>
              <a:gd name="T59" fmla="*/ 859 h 1759"/>
              <a:gd name="T60" fmla="*/ 971 w 1648"/>
              <a:gd name="T61" fmla="*/ 902 h 1759"/>
              <a:gd name="T62" fmla="*/ 987 w 1648"/>
              <a:gd name="T63" fmla="*/ 941 h 1759"/>
              <a:gd name="T64" fmla="*/ 1615 w 1648"/>
              <a:gd name="T65" fmla="*/ 1573 h 1759"/>
              <a:gd name="T66" fmla="*/ 1627 w 1648"/>
              <a:gd name="T67" fmla="*/ 1586 h 1759"/>
              <a:gd name="T68" fmla="*/ 1642 w 1648"/>
              <a:gd name="T69" fmla="*/ 1616 h 1759"/>
              <a:gd name="T70" fmla="*/ 1648 w 1648"/>
              <a:gd name="T71" fmla="*/ 1647 h 1759"/>
              <a:gd name="T72" fmla="*/ 1644 w 1648"/>
              <a:gd name="T73" fmla="*/ 1678 h 1759"/>
              <a:gd name="T74" fmla="*/ 1632 w 1648"/>
              <a:gd name="T75" fmla="*/ 1707 h 1759"/>
              <a:gd name="T76" fmla="*/ 1613 w 1648"/>
              <a:gd name="T77" fmla="*/ 1730 h 1759"/>
              <a:gd name="T78" fmla="*/ 1588 w 1648"/>
              <a:gd name="T79" fmla="*/ 1747 h 1759"/>
              <a:gd name="T80" fmla="*/ 1555 w 1648"/>
              <a:gd name="T81" fmla="*/ 1759 h 1759"/>
              <a:gd name="T82" fmla="*/ 1537 w 1648"/>
              <a:gd name="T83" fmla="*/ 1759 h 1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648" h="1759">
                <a:moveTo>
                  <a:pt x="1537" y="1759"/>
                </a:moveTo>
                <a:lnTo>
                  <a:pt x="219" y="1759"/>
                </a:lnTo>
                <a:lnTo>
                  <a:pt x="219" y="1759"/>
                </a:lnTo>
                <a:lnTo>
                  <a:pt x="198" y="1759"/>
                </a:lnTo>
                <a:lnTo>
                  <a:pt x="174" y="1755"/>
                </a:lnTo>
                <a:lnTo>
                  <a:pt x="155" y="1749"/>
                </a:lnTo>
                <a:lnTo>
                  <a:pt x="134" y="1742"/>
                </a:lnTo>
                <a:lnTo>
                  <a:pt x="114" y="1734"/>
                </a:lnTo>
                <a:lnTo>
                  <a:pt x="97" y="1722"/>
                </a:lnTo>
                <a:lnTo>
                  <a:pt x="79" y="1709"/>
                </a:lnTo>
                <a:lnTo>
                  <a:pt x="64" y="1695"/>
                </a:lnTo>
                <a:lnTo>
                  <a:pt x="50" y="1680"/>
                </a:lnTo>
                <a:lnTo>
                  <a:pt x="37" y="1662"/>
                </a:lnTo>
                <a:lnTo>
                  <a:pt x="27" y="1645"/>
                </a:lnTo>
                <a:lnTo>
                  <a:pt x="17" y="1625"/>
                </a:lnTo>
                <a:lnTo>
                  <a:pt x="10" y="1606"/>
                </a:lnTo>
                <a:lnTo>
                  <a:pt x="4" y="1584"/>
                </a:lnTo>
                <a:lnTo>
                  <a:pt x="0" y="1563"/>
                </a:lnTo>
                <a:lnTo>
                  <a:pt x="0" y="1540"/>
                </a:lnTo>
                <a:lnTo>
                  <a:pt x="0" y="221"/>
                </a:lnTo>
                <a:lnTo>
                  <a:pt x="0" y="221"/>
                </a:lnTo>
                <a:lnTo>
                  <a:pt x="0" y="198"/>
                </a:lnTo>
                <a:lnTo>
                  <a:pt x="4" y="177"/>
                </a:lnTo>
                <a:lnTo>
                  <a:pt x="10" y="155"/>
                </a:lnTo>
                <a:lnTo>
                  <a:pt x="17" y="134"/>
                </a:lnTo>
                <a:lnTo>
                  <a:pt x="27" y="117"/>
                </a:lnTo>
                <a:lnTo>
                  <a:pt x="37" y="97"/>
                </a:lnTo>
                <a:lnTo>
                  <a:pt x="50" y="80"/>
                </a:lnTo>
                <a:lnTo>
                  <a:pt x="64" y="64"/>
                </a:lnTo>
                <a:lnTo>
                  <a:pt x="79" y="51"/>
                </a:lnTo>
                <a:lnTo>
                  <a:pt x="97" y="39"/>
                </a:lnTo>
                <a:lnTo>
                  <a:pt x="114" y="28"/>
                </a:lnTo>
                <a:lnTo>
                  <a:pt x="134" y="18"/>
                </a:lnTo>
                <a:lnTo>
                  <a:pt x="153" y="10"/>
                </a:lnTo>
                <a:lnTo>
                  <a:pt x="174" y="6"/>
                </a:lnTo>
                <a:lnTo>
                  <a:pt x="198" y="2"/>
                </a:lnTo>
                <a:lnTo>
                  <a:pt x="219" y="0"/>
                </a:lnTo>
                <a:lnTo>
                  <a:pt x="1537" y="0"/>
                </a:lnTo>
                <a:lnTo>
                  <a:pt x="1537" y="0"/>
                </a:lnTo>
                <a:lnTo>
                  <a:pt x="1555" y="2"/>
                </a:lnTo>
                <a:lnTo>
                  <a:pt x="1572" y="6"/>
                </a:lnTo>
                <a:lnTo>
                  <a:pt x="1588" y="12"/>
                </a:lnTo>
                <a:lnTo>
                  <a:pt x="1601" y="20"/>
                </a:lnTo>
                <a:lnTo>
                  <a:pt x="1613" y="31"/>
                </a:lnTo>
                <a:lnTo>
                  <a:pt x="1623" y="41"/>
                </a:lnTo>
                <a:lnTo>
                  <a:pt x="1632" y="55"/>
                </a:lnTo>
                <a:lnTo>
                  <a:pt x="1640" y="68"/>
                </a:lnTo>
                <a:lnTo>
                  <a:pt x="1644" y="84"/>
                </a:lnTo>
                <a:lnTo>
                  <a:pt x="1648" y="99"/>
                </a:lnTo>
                <a:lnTo>
                  <a:pt x="1648" y="115"/>
                </a:lnTo>
                <a:lnTo>
                  <a:pt x="1646" y="130"/>
                </a:lnTo>
                <a:lnTo>
                  <a:pt x="1642" y="146"/>
                </a:lnTo>
                <a:lnTo>
                  <a:pt x="1636" y="161"/>
                </a:lnTo>
                <a:lnTo>
                  <a:pt x="1627" y="175"/>
                </a:lnTo>
                <a:lnTo>
                  <a:pt x="1615" y="188"/>
                </a:lnTo>
                <a:lnTo>
                  <a:pt x="1002" y="803"/>
                </a:lnTo>
                <a:lnTo>
                  <a:pt x="1002" y="803"/>
                </a:lnTo>
                <a:lnTo>
                  <a:pt x="987" y="821"/>
                </a:lnTo>
                <a:lnTo>
                  <a:pt x="977" y="838"/>
                </a:lnTo>
                <a:lnTo>
                  <a:pt x="971" y="859"/>
                </a:lnTo>
                <a:lnTo>
                  <a:pt x="969" y="881"/>
                </a:lnTo>
                <a:lnTo>
                  <a:pt x="971" y="902"/>
                </a:lnTo>
                <a:lnTo>
                  <a:pt x="977" y="921"/>
                </a:lnTo>
                <a:lnTo>
                  <a:pt x="987" y="941"/>
                </a:lnTo>
                <a:lnTo>
                  <a:pt x="1002" y="958"/>
                </a:lnTo>
                <a:lnTo>
                  <a:pt x="1615" y="1573"/>
                </a:lnTo>
                <a:lnTo>
                  <a:pt x="1615" y="1573"/>
                </a:lnTo>
                <a:lnTo>
                  <a:pt x="1627" y="1586"/>
                </a:lnTo>
                <a:lnTo>
                  <a:pt x="1636" y="1600"/>
                </a:lnTo>
                <a:lnTo>
                  <a:pt x="1642" y="1616"/>
                </a:lnTo>
                <a:lnTo>
                  <a:pt x="1646" y="1631"/>
                </a:lnTo>
                <a:lnTo>
                  <a:pt x="1648" y="1647"/>
                </a:lnTo>
                <a:lnTo>
                  <a:pt x="1648" y="1662"/>
                </a:lnTo>
                <a:lnTo>
                  <a:pt x="1644" y="1678"/>
                </a:lnTo>
                <a:lnTo>
                  <a:pt x="1640" y="1691"/>
                </a:lnTo>
                <a:lnTo>
                  <a:pt x="1632" y="1707"/>
                </a:lnTo>
                <a:lnTo>
                  <a:pt x="1623" y="1718"/>
                </a:lnTo>
                <a:lnTo>
                  <a:pt x="1613" y="1730"/>
                </a:lnTo>
                <a:lnTo>
                  <a:pt x="1601" y="1740"/>
                </a:lnTo>
                <a:lnTo>
                  <a:pt x="1588" y="1747"/>
                </a:lnTo>
                <a:lnTo>
                  <a:pt x="1572" y="1755"/>
                </a:lnTo>
                <a:lnTo>
                  <a:pt x="1555" y="1759"/>
                </a:lnTo>
                <a:lnTo>
                  <a:pt x="1537" y="1759"/>
                </a:lnTo>
                <a:lnTo>
                  <a:pt x="1537" y="1759"/>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nl-BE" dirty="0"/>
          </a:p>
        </p:txBody>
      </p:sp>
      <p:pic>
        <p:nvPicPr>
          <p:cNvPr id="15" name="!!Logo wit">
            <a:extLst>
              <a:ext uri="{FF2B5EF4-FFF2-40B4-BE49-F238E27FC236}">
                <a16:creationId xmlns:a16="http://schemas.microsoft.com/office/drawing/2014/main" id="{DDB873EB-BD86-4F92-8E86-D9963673E4F3}"/>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8451935" y="5259797"/>
            <a:ext cx="2308030" cy="1152510"/>
          </a:xfrm>
          <a:prstGeom prst="rect">
            <a:avLst/>
          </a:prstGeom>
        </p:spPr>
      </p:pic>
      <p:sp>
        <p:nvSpPr>
          <p:cNvPr id="2" name="Titel 1">
            <a:extLst>
              <a:ext uri="{FF2B5EF4-FFF2-40B4-BE49-F238E27FC236}">
                <a16:creationId xmlns:a16="http://schemas.microsoft.com/office/drawing/2014/main" id="{AA9D2876-6E88-41CB-9F26-16529C5F7361}"/>
              </a:ext>
            </a:extLst>
          </p:cNvPr>
          <p:cNvSpPr>
            <a:spLocks noGrp="1"/>
          </p:cNvSpPr>
          <p:nvPr>
            <p:ph type="ctrTitle"/>
          </p:nvPr>
        </p:nvSpPr>
        <p:spPr>
          <a:xfrm>
            <a:off x="1416049" y="1122363"/>
            <a:ext cx="9359901" cy="2340000"/>
          </a:xfrm>
        </p:spPr>
        <p:txBody>
          <a:bodyPr anchor="b"/>
          <a:lstStyle>
            <a:lvl1pPr algn="l">
              <a:defRPr sz="6000">
                <a:solidFill>
                  <a:schemeClr val="tx2"/>
                </a:solidFill>
              </a:defRPr>
            </a:lvl1pPr>
          </a:lstStyle>
          <a:p>
            <a:r>
              <a:rPr lang="nl-NL" smtClean="0"/>
              <a:t>Klik om de stijl te bewerken</a:t>
            </a:r>
            <a:endParaRPr lang="nl-BE" dirty="0"/>
          </a:p>
        </p:txBody>
      </p:sp>
      <p:sp>
        <p:nvSpPr>
          <p:cNvPr id="3" name="Ondertitel 2">
            <a:extLst>
              <a:ext uri="{FF2B5EF4-FFF2-40B4-BE49-F238E27FC236}">
                <a16:creationId xmlns:a16="http://schemas.microsoft.com/office/drawing/2014/main" id="{CBCF5C02-270B-4B57-98A4-4CA54342AB3F}"/>
              </a:ext>
            </a:extLst>
          </p:cNvPr>
          <p:cNvSpPr>
            <a:spLocks noGrp="1"/>
          </p:cNvSpPr>
          <p:nvPr>
            <p:ph type="subTitle" idx="1"/>
          </p:nvPr>
        </p:nvSpPr>
        <p:spPr>
          <a:xfrm>
            <a:off x="1416050" y="3602038"/>
            <a:ext cx="9359900" cy="1220149"/>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smtClean="0"/>
              <a:t>Klik om de ondertitelstijl van het model te bewerken</a:t>
            </a:r>
            <a:endParaRPr lang="nl-BE" dirty="0"/>
          </a:p>
        </p:txBody>
      </p:sp>
      <p:sp>
        <p:nvSpPr>
          <p:cNvPr id="11" name="Tijdelijke aanduiding voor datum 10">
            <a:extLst>
              <a:ext uri="{FF2B5EF4-FFF2-40B4-BE49-F238E27FC236}">
                <a16:creationId xmlns:a16="http://schemas.microsoft.com/office/drawing/2014/main" id="{A7FDBB6C-A777-4E3C-9F84-C6A41F502562}"/>
              </a:ext>
            </a:extLst>
          </p:cNvPr>
          <p:cNvSpPr>
            <a:spLocks noGrp="1"/>
          </p:cNvSpPr>
          <p:nvPr>
            <p:ph type="dt" sz="half" idx="10"/>
          </p:nvPr>
        </p:nvSpPr>
        <p:spPr/>
        <p:txBody>
          <a:bodyPr/>
          <a:lstStyle>
            <a:lvl1pPr>
              <a:defRPr>
                <a:solidFill>
                  <a:srgbClr val="FFFFFF"/>
                </a:solidFill>
              </a:defRPr>
            </a:lvl1pPr>
          </a:lstStyle>
          <a:p>
            <a:fld id="{A529B93C-3899-4464-8281-44B359E76581}" type="datetime1">
              <a:rPr lang="nl-BE" smtClean="0"/>
              <a:t>9/03/2023</a:t>
            </a:fld>
            <a:endParaRPr lang="nl-BE" dirty="0"/>
          </a:p>
        </p:txBody>
      </p:sp>
      <p:sp>
        <p:nvSpPr>
          <p:cNvPr id="13" name="Tijdelijke aanduiding voor dianummer 12">
            <a:extLst>
              <a:ext uri="{FF2B5EF4-FFF2-40B4-BE49-F238E27FC236}">
                <a16:creationId xmlns:a16="http://schemas.microsoft.com/office/drawing/2014/main" id="{4F59EB02-E579-4BE6-8862-C44EAA2FC2F5}"/>
              </a:ext>
            </a:extLst>
          </p:cNvPr>
          <p:cNvSpPr>
            <a:spLocks noGrp="1"/>
          </p:cNvSpPr>
          <p:nvPr>
            <p:ph type="sldNum" sz="quarter" idx="12"/>
          </p:nvPr>
        </p:nvSpPr>
        <p:spPr/>
        <p:txBody>
          <a:bodyPr/>
          <a:lstStyle>
            <a:lvl1pPr>
              <a:defRPr>
                <a:solidFill>
                  <a:srgbClr val="FFFFFF"/>
                </a:solidFill>
              </a:defRPr>
            </a:lvl1pPr>
          </a:lstStyle>
          <a:p>
            <a:fld id="{41EC6B80-1A7E-45E1-8E6D-CEFF41051EC9}" type="slidenum">
              <a:rPr lang="nl-BE" smtClean="0"/>
              <a:pPr/>
              <a:t>‹nr.›</a:t>
            </a:fld>
            <a:endParaRPr lang="nl-BE" dirty="0"/>
          </a:p>
        </p:txBody>
      </p:sp>
    </p:spTree>
    <p:extLst>
      <p:ext uri="{BB962C8B-B14F-4D97-AF65-F5344CB8AC3E}">
        <p14:creationId xmlns:p14="http://schemas.microsoft.com/office/powerpoint/2010/main" val="29473972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Inhoud met bijschrift">
    <p:bg>
      <p:bgPr>
        <a:solidFill>
          <a:schemeClr val="accent3"/>
        </a:solidFill>
        <a:effectLst/>
      </p:bgPr>
    </p:bg>
    <p:spTree>
      <p:nvGrpSpPr>
        <p:cNvPr id="1" name=""/>
        <p:cNvGrpSpPr/>
        <p:nvPr/>
      </p:nvGrpSpPr>
      <p:grpSpPr>
        <a:xfrm>
          <a:off x="0" y="0"/>
          <a:ext cx="0" cy="0"/>
          <a:chOff x="0" y="0"/>
          <a:chExt cx="0" cy="0"/>
        </a:xfrm>
      </p:grpSpPr>
      <p:sp>
        <p:nvSpPr>
          <p:cNvPr id="8" name="!!Freeform 4">
            <a:extLst>
              <a:ext uri="{FF2B5EF4-FFF2-40B4-BE49-F238E27FC236}">
                <a16:creationId xmlns:a16="http://schemas.microsoft.com/office/drawing/2014/main" id="{94DC6C6F-DEDD-4CD1-A198-A106C7630E50}"/>
              </a:ext>
            </a:extLst>
          </p:cNvPr>
          <p:cNvSpPr>
            <a:spLocks noChangeAspect="1"/>
          </p:cNvSpPr>
          <p:nvPr userDrawn="1"/>
        </p:nvSpPr>
        <p:spPr bwMode="auto">
          <a:xfrm>
            <a:off x="-568090" y="6129338"/>
            <a:ext cx="1731600" cy="1731600"/>
          </a:xfrm>
          <a:custGeom>
            <a:avLst/>
            <a:gdLst>
              <a:gd name="T0" fmla="*/ 222 w 1759"/>
              <a:gd name="T1" fmla="*/ 1759 h 1759"/>
              <a:gd name="T2" fmla="*/ 198 w 1759"/>
              <a:gd name="T3" fmla="*/ 1759 h 1759"/>
              <a:gd name="T4" fmla="*/ 156 w 1759"/>
              <a:gd name="T5" fmla="*/ 1749 h 1759"/>
              <a:gd name="T6" fmla="*/ 117 w 1759"/>
              <a:gd name="T7" fmla="*/ 1734 h 1759"/>
              <a:gd name="T8" fmla="*/ 82 w 1759"/>
              <a:gd name="T9" fmla="*/ 1709 h 1759"/>
              <a:gd name="T10" fmla="*/ 51 w 1759"/>
              <a:gd name="T11" fmla="*/ 1680 h 1759"/>
              <a:gd name="T12" fmla="*/ 28 w 1759"/>
              <a:gd name="T13" fmla="*/ 1645 h 1759"/>
              <a:gd name="T14" fmla="*/ 10 w 1759"/>
              <a:gd name="T15" fmla="*/ 1606 h 1759"/>
              <a:gd name="T16" fmla="*/ 2 w 1759"/>
              <a:gd name="T17" fmla="*/ 1561 h 1759"/>
              <a:gd name="T18" fmla="*/ 0 w 1759"/>
              <a:gd name="T19" fmla="*/ 222 h 1759"/>
              <a:gd name="T20" fmla="*/ 2 w 1759"/>
              <a:gd name="T21" fmla="*/ 200 h 1759"/>
              <a:gd name="T22" fmla="*/ 10 w 1759"/>
              <a:gd name="T23" fmla="*/ 156 h 1759"/>
              <a:gd name="T24" fmla="*/ 28 w 1759"/>
              <a:gd name="T25" fmla="*/ 117 h 1759"/>
              <a:gd name="T26" fmla="*/ 51 w 1759"/>
              <a:gd name="T27" fmla="*/ 82 h 1759"/>
              <a:gd name="T28" fmla="*/ 82 w 1759"/>
              <a:gd name="T29" fmla="*/ 51 h 1759"/>
              <a:gd name="T30" fmla="*/ 117 w 1759"/>
              <a:gd name="T31" fmla="*/ 28 h 1759"/>
              <a:gd name="T32" fmla="*/ 156 w 1759"/>
              <a:gd name="T33" fmla="*/ 10 h 1759"/>
              <a:gd name="T34" fmla="*/ 198 w 1759"/>
              <a:gd name="T35" fmla="*/ 2 h 1759"/>
              <a:gd name="T36" fmla="*/ 1540 w 1759"/>
              <a:gd name="T37" fmla="*/ 0 h 1759"/>
              <a:gd name="T38" fmla="*/ 1561 w 1759"/>
              <a:gd name="T39" fmla="*/ 2 h 1759"/>
              <a:gd name="T40" fmla="*/ 1604 w 1759"/>
              <a:gd name="T41" fmla="*/ 10 h 1759"/>
              <a:gd name="T42" fmla="*/ 1645 w 1759"/>
              <a:gd name="T43" fmla="*/ 28 h 1759"/>
              <a:gd name="T44" fmla="*/ 1680 w 1759"/>
              <a:gd name="T45" fmla="*/ 51 h 1759"/>
              <a:gd name="T46" fmla="*/ 1709 w 1759"/>
              <a:gd name="T47" fmla="*/ 82 h 1759"/>
              <a:gd name="T48" fmla="*/ 1734 w 1759"/>
              <a:gd name="T49" fmla="*/ 117 h 1759"/>
              <a:gd name="T50" fmla="*/ 1749 w 1759"/>
              <a:gd name="T51" fmla="*/ 156 h 1759"/>
              <a:gd name="T52" fmla="*/ 1759 w 1759"/>
              <a:gd name="T53" fmla="*/ 200 h 1759"/>
              <a:gd name="T54" fmla="*/ 1759 w 1759"/>
              <a:gd name="T55" fmla="*/ 1540 h 1759"/>
              <a:gd name="T56" fmla="*/ 1759 w 1759"/>
              <a:gd name="T57" fmla="*/ 1561 h 1759"/>
              <a:gd name="T58" fmla="*/ 1749 w 1759"/>
              <a:gd name="T59" fmla="*/ 1606 h 1759"/>
              <a:gd name="T60" fmla="*/ 1734 w 1759"/>
              <a:gd name="T61" fmla="*/ 1645 h 1759"/>
              <a:gd name="T62" fmla="*/ 1709 w 1759"/>
              <a:gd name="T63" fmla="*/ 1680 h 1759"/>
              <a:gd name="T64" fmla="*/ 1680 w 1759"/>
              <a:gd name="T65" fmla="*/ 1709 h 1759"/>
              <a:gd name="T66" fmla="*/ 1645 w 1759"/>
              <a:gd name="T67" fmla="*/ 1734 h 1759"/>
              <a:gd name="T68" fmla="*/ 1604 w 1759"/>
              <a:gd name="T69" fmla="*/ 1749 h 1759"/>
              <a:gd name="T70" fmla="*/ 1561 w 1759"/>
              <a:gd name="T71" fmla="*/ 1759 h 1759"/>
              <a:gd name="T72" fmla="*/ 1540 w 1759"/>
              <a:gd name="T73" fmla="*/ 1759 h 1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59" h="1759">
                <a:moveTo>
                  <a:pt x="1540" y="1759"/>
                </a:moveTo>
                <a:lnTo>
                  <a:pt x="222" y="1759"/>
                </a:lnTo>
                <a:lnTo>
                  <a:pt x="222" y="1759"/>
                </a:lnTo>
                <a:lnTo>
                  <a:pt x="198" y="1759"/>
                </a:lnTo>
                <a:lnTo>
                  <a:pt x="177" y="1755"/>
                </a:lnTo>
                <a:lnTo>
                  <a:pt x="156" y="1749"/>
                </a:lnTo>
                <a:lnTo>
                  <a:pt x="136" y="1744"/>
                </a:lnTo>
                <a:lnTo>
                  <a:pt x="117" y="1734"/>
                </a:lnTo>
                <a:lnTo>
                  <a:pt x="97" y="1722"/>
                </a:lnTo>
                <a:lnTo>
                  <a:pt x="82" y="1709"/>
                </a:lnTo>
                <a:lnTo>
                  <a:pt x="66" y="1695"/>
                </a:lnTo>
                <a:lnTo>
                  <a:pt x="51" y="1680"/>
                </a:lnTo>
                <a:lnTo>
                  <a:pt x="39" y="1662"/>
                </a:lnTo>
                <a:lnTo>
                  <a:pt x="28" y="1645"/>
                </a:lnTo>
                <a:lnTo>
                  <a:pt x="18" y="1625"/>
                </a:lnTo>
                <a:lnTo>
                  <a:pt x="10" y="1606"/>
                </a:lnTo>
                <a:lnTo>
                  <a:pt x="6" y="1585"/>
                </a:lnTo>
                <a:lnTo>
                  <a:pt x="2" y="1561"/>
                </a:lnTo>
                <a:lnTo>
                  <a:pt x="0" y="1540"/>
                </a:lnTo>
                <a:lnTo>
                  <a:pt x="0" y="222"/>
                </a:lnTo>
                <a:lnTo>
                  <a:pt x="0" y="222"/>
                </a:lnTo>
                <a:lnTo>
                  <a:pt x="2" y="200"/>
                </a:lnTo>
                <a:lnTo>
                  <a:pt x="6" y="177"/>
                </a:lnTo>
                <a:lnTo>
                  <a:pt x="10" y="156"/>
                </a:lnTo>
                <a:lnTo>
                  <a:pt x="18" y="136"/>
                </a:lnTo>
                <a:lnTo>
                  <a:pt x="28" y="117"/>
                </a:lnTo>
                <a:lnTo>
                  <a:pt x="39" y="99"/>
                </a:lnTo>
                <a:lnTo>
                  <a:pt x="51" y="82"/>
                </a:lnTo>
                <a:lnTo>
                  <a:pt x="66" y="66"/>
                </a:lnTo>
                <a:lnTo>
                  <a:pt x="82" y="51"/>
                </a:lnTo>
                <a:lnTo>
                  <a:pt x="97" y="39"/>
                </a:lnTo>
                <a:lnTo>
                  <a:pt x="117" y="28"/>
                </a:lnTo>
                <a:lnTo>
                  <a:pt x="136" y="18"/>
                </a:lnTo>
                <a:lnTo>
                  <a:pt x="156" y="10"/>
                </a:lnTo>
                <a:lnTo>
                  <a:pt x="177" y="6"/>
                </a:lnTo>
                <a:lnTo>
                  <a:pt x="198" y="2"/>
                </a:lnTo>
                <a:lnTo>
                  <a:pt x="222" y="0"/>
                </a:lnTo>
                <a:lnTo>
                  <a:pt x="1540" y="0"/>
                </a:lnTo>
                <a:lnTo>
                  <a:pt x="1540" y="0"/>
                </a:lnTo>
                <a:lnTo>
                  <a:pt x="1561" y="2"/>
                </a:lnTo>
                <a:lnTo>
                  <a:pt x="1585" y="6"/>
                </a:lnTo>
                <a:lnTo>
                  <a:pt x="1604" y="10"/>
                </a:lnTo>
                <a:lnTo>
                  <a:pt x="1625" y="18"/>
                </a:lnTo>
                <a:lnTo>
                  <a:pt x="1645" y="28"/>
                </a:lnTo>
                <a:lnTo>
                  <a:pt x="1662" y="39"/>
                </a:lnTo>
                <a:lnTo>
                  <a:pt x="1680" y="51"/>
                </a:lnTo>
                <a:lnTo>
                  <a:pt x="1695" y="66"/>
                </a:lnTo>
                <a:lnTo>
                  <a:pt x="1709" y="82"/>
                </a:lnTo>
                <a:lnTo>
                  <a:pt x="1722" y="99"/>
                </a:lnTo>
                <a:lnTo>
                  <a:pt x="1734" y="117"/>
                </a:lnTo>
                <a:lnTo>
                  <a:pt x="1742" y="136"/>
                </a:lnTo>
                <a:lnTo>
                  <a:pt x="1749" y="156"/>
                </a:lnTo>
                <a:lnTo>
                  <a:pt x="1755" y="177"/>
                </a:lnTo>
                <a:lnTo>
                  <a:pt x="1759" y="200"/>
                </a:lnTo>
                <a:lnTo>
                  <a:pt x="1759" y="222"/>
                </a:lnTo>
                <a:lnTo>
                  <a:pt x="1759" y="1540"/>
                </a:lnTo>
                <a:lnTo>
                  <a:pt x="1759" y="1540"/>
                </a:lnTo>
                <a:lnTo>
                  <a:pt x="1759" y="1561"/>
                </a:lnTo>
                <a:lnTo>
                  <a:pt x="1755" y="1585"/>
                </a:lnTo>
                <a:lnTo>
                  <a:pt x="1749" y="1606"/>
                </a:lnTo>
                <a:lnTo>
                  <a:pt x="1742" y="1625"/>
                </a:lnTo>
                <a:lnTo>
                  <a:pt x="1734" y="1645"/>
                </a:lnTo>
                <a:lnTo>
                  <a:pt x="1722" y="1662"/>
                </a:lnTo>
                <a:lnTo>
                  <a:pt x="1709" y="1680"/>
                </a:lnTo>
                <a:lnTo>
                  <a:pt x="1695" y="1695"/>
                </a:lnTo>
                <a:lnTo>
                  <a:pt x="1680" y="1709"/>
                </a:lnTo>
                <a:lnTo>
                  <a:pt x="1662" y="1722"/>
                </a:lnTo>
                <a:lnTo>
                  <a:pt x="1645" y="1734"/>
                </a:lnTo>
                <a:lnTo>
                  <a:pt x="1625" y="1744"/>
                </a:lnTo>
                <a:lnTo>
                  <a:pt x="1604" y="1749"/>
                </a:lnTo>
                <a:lnTo>
                  <a:pt x="1585" y="1755"/>
                </a:lnTo>
                <a:lnTo>
                  <a:pt x="1561" y="1759"/>
                </a:lnTo>
                <a:lnTo>
                  <a:pt x="1540" y="1759"/>
                </a:lnTo>
                <a:lnTo>
                  <a:pt x="1540" y="1759"/>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nl-BE"/>
          </a:p>
        </p:txBody>
      </p:sp>
      <p:sp>
        <p:nvSpPr>
          <p:cNvPr id="9" name="!!Freeform 2">
            <a:extLst>
              <a:ext uri="{FF2B5EF4-FFF2-40B4-BE49-F238E27FC236}">
                <a16:creationId xmlns:a16="http://schemas.microsoft.com/office/drawing/2014/main" id="{76ED8761-B46D-4A03-BA3D-F330EEAA78D0}"/>
              </a:ext>
            </a:extLst>
          </p:cNvPr>
          <p:cNvSpPr>
            <a:spLocks noChangeAspect="1"/>
          </p:cNvSpPr>
          <p:nvPr userDrawn="1"/>
        </p:nvSpPr>
        <p:spPr bwMode="auto">
          <a:xfrm rot="16200000">
            <a:off x="5606718" y="5004633"/>
            <a:ext cx="952941" cy="1800000"/>
          </a:xfrm>
          <a:custGeom>
            <a:avLst/>
            <a:gdLst>
              <a:gd name="T0" fmla="*/ 186 w 1152"/>
              <a:gd name="T1" fmla="*/ 31 h 2176"/>
              <a:gd name="T2" fmla="*/ 1088 w 1152"/>
              <a:gd name="T3" fmla="*/ 933 h 2176"/>
              <a:gd name="T4" fmla="*/ 1088 w 1152"/>
              <a:gd name="T5" fmla="*/ 933 h 2176"/>
              <a:gd name="T6" fmla="*/ 1103 w 1152"/>
              <a:gd name="T7" fmla="*/ 948 h 2176"/>
              <a:gd name="T8" fmla="*/ 1115 w 1152"/>
              <a:gd name="T9" fmla="*/ 968 h 2176"/>
              <a:gd name="T10" fmla="*/ 1127 w 1152"/>
              <a:gd name="T11" fmla="*/ 985 h 2176"/>
              <a:gd name="T12" fmla="*/ 1136 w 1152"/>
              <a:gd name="T13" fmla="*/ 1004 h 2176"/>
              <a:gd name="T14" fmla="*/ 1142 w 1152"/>
              <a:gd name="T15" fmla="*/ 1026 h 2176"/>
              <a:gd name="T16" fmla="*/ 1148 w 1152"/>
              <a:gd name="T17" fmla="*/ 1045 h 2176"/>
              <a:gd name="T18" fmla="*/ 1152 w 1152"/>
              <a:gd name="T19" fmla="*/ 1066 h 2176"/>
              <a:gd name="T20" fmla="*/ 1152 w 1152"/>
              <a:gd name="T21" fmla="*/ 1088 h 2176"/>
              <a:gd name="T22" fmla="*/ 1152 w 1152"/>
              <a:gd name="T23" fmla="*/ 1109 h 2176"/>
              <a:gd name="T24" fmla="*/ 1148 w 1152"/>
              <a:gd name="T25" fmla="*/ 1130 h 2176"/>
              <a:gd name="T26" fmla="*/ 1142 w 1152"/>
              <a:gd name="T27" fmla="*/ 1150 h 2176"/>
              <a:gd name="T28" fmla="*/ 1136 w 1152"/>
              <a:gd name="T29" fmla="*/ 1171 h 2176"/>
              <a:gd name="T30" fmla="*/ 1127 w 1152"/>
              <a:gd name="T31" fmla="*/ 1191 h 2176"/>
              <a:gd name="T32" fmla="*/ 1115 w 1152"/>
              <a:gd name="T33" fmla="*/ 1208 h 2176"/>
              <a:gd name="T34" fmla="*/ 1103 w 1152"/>
              <a:gd name="T35" fmla="*/ 1225 h 2176"/>
              <a:gd name="T36" fmla="*/ 1088 w 1152"/>
              <a:gd name="T37" fmla="*/ 1243 h 2176"/>
              <a:gd name="T38" fmla="*/ 186 w 1152"/>
              <a:gd name="T39" fmla="*/ 2144 h 2176"/>
              <a:gd name="T40" fmla="*/ 186 w 1152"/>
              <a:gd name="T41" fmla="*/ 2144 h 2176"/>
              <a:gd name="T42" fmla="*/ 173 w 1152"/>
              <a:gd name="T43" fmla="*/ 2156 h 2176"/>
              <a:gd name="T44" fmla="*/ 159 w 1152"/>
              <a:gd name="T45" fmla="*/ 2164 h 2176"/>
              <a:gd name="T46" fmla="*/ 144 w 1152"/>
              <a:gd name="T47" fmla="*/ 2170 h 2176"/>
              <a:gd name="T48" fmla="*/ 128 w 1152"/>
              <a:gd name="T49" fmla="*/ 2174 h 2176"/>
              <a:gd name="T50" fmla="*/ 113 w 1152"/>
              <a:gd name="T51" fmla="*/ 2176 h 2176"/>
              <a:gd name="T52" fmla="*/ 97 w 1152"/>
              <a:gd name="T53" fmla="*/ 2176 h 2176"/>
              <a:gd name="T54" fmla="*/ 82 w 1152"/>
              <a:gd name="T55" fmla="*/ 2172 h 2176"/>
              <a:gd name="T56" fmla="*/ 68 w 1152"/>
              <a:gd name="T57" fmla="*/ 2168 h 2176"/>
              <a:gd name="T58" fmla="*/ 54 w 1152"/>
              <a:gd name="T59" fmla="*/ 2160 h 2176"/>
              <a:gd name="T60" fmla="*/ 41 w 1152"/>
              <a:gd name="T61" fmla="*/ 2152 h 2176"/>
              <a:gd name="T62" fmla="*/ 29 w 1152"/>
              <a:gd name="T63" fmla="*/ 2141 h 2176"/>
              <a:gd name="T64" fmla="*/ 20 w 1152"/>
              <a:gd name="T65" fmla="*/ 2129 h 2176"/>
              <a:gd name="T66" fmla="*/ 12 w 1152"/>
              <a:gd name="T67" fmla="*/ 2115 h 2176"/>
              <a:gd name="T68" fmla="*/ 4 w 1152"/>
              <a:gd name="T69" fmla="*/ 2100 h 2176"/>
              <a:gd name="T70" fmla="*/ 0 w 1152"/>
              <a:gd name="T71" fmla="*/ 2084 h 2176"/>
              <a:gd name="T72" fmla="*/ 0 w 1152"/>
              <a:gd name="T73" fmla="*/ 2067 h 2176"/>
              <a:gd name="T74" fmla="*/ 0 w 1152"/>
              <a:gd name="T75" fmla="*/ 109 h 2176"/>
              <a:gd name="T76" fmla="*/ 0 w 1152"/>
              <a:gd name="T77" fmla="*/ 109 h 2176"/>
              <a:gd name="T78" fmla="*/ 0 w 1152"/>
              <a:gd name="T79" fmla="*/ 91 h 2176"/>
              <a:gd name="T80" fmla="*/ 4 w 1152"/>
              <a:gd name="T81" fmla="*/ 76 h 2176"/>
              <a:gd name="T82" fmla="*/ 12 w 1152"/>
              <a:gd name="T83" fmla="*/ 60 h 2176"/>
              <a:gd name="T84" fmla="*/ 20 w 1152"/>
              <a:gd name="T85" fmla="*/ 47 h 2176"/>
              <a:gd name="T86" fmla="*/ 29 w 1152"/>
              <a:gd name="T87" fmla="*/ 33 h 2176"/>
              <a:gd name="T88" fmla="*/ 41 w 1152"/>
              <a:gd name="T89" fmla="*/ 23 h 2176"/>
              <a:gd name="T90" fmla="*/ 54 w 1152"/>
              <a:gd name="T91" fmla="*/ 16 h 2176"/>
              <a:gd name="T92" fmla="*/ 68 w 1152"/>
              <a:gd name="T93" fmla="*/ 8 h 2176"/>
              <a:gd name="T94" fmla="*/ 82 w 1152"/>
              <a:gd name="T95" fmla="*/ 2 h 2176"/>
              <a:gd name="T96" fmla="*/ 97 w 1152"/>
              <a:gd name="T97" fmla="*/ 0 h 2176"/>
              <a:gd name="T98" fmla="*/ 113 w 1152"/>
              <a:gd name="T99" fmla="*/ 0 h 2176"/>
              <a:gd name="T100" fmla="*/ 128 w 1152"/>
              <a:gd name="T101" fmla="*/ 0 h 2176"/>
              <a:gd name="T102" fmla="*/ 144 w 1152"/>
              <a:gd name="T103" fmla="*/ 4 h 2176"/>
              <a:gd name="T104" fmla="*/ 159 w 1152"/>
              <a:gd name="T105" fmla="*/ 12 h 2176"/>
              <a:gd name="T106" fmla="*/ 173 w 1152"/>
              <a:gd name="T107" fmla="*/ 19 h 2176"/>
              <a:gd name="T108" fmla="*/ 186 w 1152"/>
              <a:gd name="T109" fmla="*/ 31 h 2176"/>
              <a:gd name="T110" fmla="*/ 186 w 1152"/>
              <a:gd name="T111" fmla="*/ 31 h 2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52" h="2176">
                <a:moveTo>
                  <a:pt x="186" y="31"/>
                </a:moveTo>
                <a:lnTo>
                  <a:pt x="1088" y="933"/>
                </a:lnTo>
                <a:lnTo>
                  <a:pt x="1088" y="933"/>
                </a:lnTo>
                <a:lnTo>
                  <a:pt x="1103" y="948"/>
                </a:lnTo>
                <a:lnTo>
                  <a:pt x="1115" y="968"/>
                </a:lnTo>
                <a:lnTo>
                  <a:pt x="1127" y="985"/>
                </a:lnTo>
                <a:lnTo>
                  <a:pt x="1136" y="1004"/>
                </a:lnTo>
                <a:lnTo>
                  <a:pt x="1142" y="1026"/>
                </a:lnTo>
                <a:lnTo>
                  <a:pt x="1148" y="1045"/>
                </a:lnTo>
                <a:lnTo>
                  <a:pt x="1152" y="1066"/>
                </a:lnTo>
                <a:lnTo>
                  <a:pt x="1152" y="1088"/>
                </a:lnTo>
                <a:lnTo>
                  <a:pt x="1152" y="1109"/>
                </a:lnTo>
                <a:lnTo>
                  <a:pt x="1148" y="1130"/>
                </a:lnTo>
                <a:lnTo>
                  <a:pt x="1142" y="1150"/>
                </a:lnTo>
                <a:lnTo>
                  <a:pt x="1136" y="1171"/>
                </a:lnTo>
                <a:lnTo>
                  <a:pt x="1127" y="1191"/>
                </a:lnTo>
                <a:lnTo>
                  <a:pt x="1115" y="1208"/>
                </a:lnTo>
                <a:lnTo>
                  <a:pt x="1103" y="1225"/>
                </a:lnTo>
                <a:lnTo>
                  <a:pt x="1088" y="1243"/>
                </a:lnTo>
                <a:lnTo>
                  <a:pt x="186" y="2144"/>
                </a:lnTo>
                <a:lnTo>
                  <a:pt x="186" y="2144"/>
                </a:lnTo>
                <a:lnTo>
                  <a:pt x="173" y="2156"/>
                </a:lnTo>
                <a:lnTo>
                  <a:pt x="159" y="2164"/>
                </a:lnTo>
                <a:lnTo>
                  <a:pt x="144" y="2170"/>
                </a:lnTo>
                <a:lnTo>
                  <a:pt x="128" y="2174"/>
                </a:lnTo>
                <a:lnTo>
                  <a:pt x="113" y="2176"/>
                </a:lnTo>
                <a:lnTo>
                  <a:pt x="97" y="2176"/>
                </a:lnTo>
                <a:lnTo>
                  <a:pt x="82" y="2172"/>
                </a:lnTo>
                <a:lnTo>
                  <a:pt x="68" y="2168"/>
                </a:lnTo>
                <a:lnTo>
                  <a:pt x="54" y="2160"/>
                </a:lnTo>
                <a:lnTo>
                  <a:pt x="41" y="2152"/>
                </a:lnTo>
                <a:lnTo>
                  <a:pt x="29" y="2141"/>
                </a:lnTo>
                <a:lnTo>
                  <a:pt x="20" y="2129"/>
                </a:lnTo>
                <a:lnTo>
                  <a:pt x="12" y="2115"/>
                </a:lnTo>
                <a:lnTo>
                  <a:pt x="4" y="2100"/>
                </a:lnTo>
                <a:lnTo>
                  <a:pt x="0" y="2084"/>
                </a:lnTo>
                <a:lnTo>
                  <a:pt x="0" y="2067"/>
                </a:lnTo>
                <a:lnTo>
                  <a:pt x="0" y="109"/>
                </a:lnTo>
                <a:lnTo>
                  <a:pt x="0" y="109"/>
                </a:lnTo>
                <a:lnTo>
                  <a:pt x="0" y="91"/>
                </a:lnTo>
                <a:lnTo>
                  <a:pt x="4" y="76"/>
                </a:lnTo>
                <a:lnTo>
                  <a:pt x="12" y="60"/>
                </a:lnTo>
                <a:lnTo>
                  <a:pt x="20" y="47"/>
                </a:lnTo>
                <a:lnTo>
                  <a:pt x="29" y="33"/>
                </a:lnTo>
                <a:lnTo>
                  <a:pt x="41" y="23"/>
                </a:lnTo>
                <a:lnTo>
                  <a:pt x="54" y="16"/>
                </a:lnTo>
                <a:lnTo>
                  <a:pt x="68" y="8"/>
                </a:lnTo>
                <a:lnTo>
                  <a:pt x="82" y="2"/>
                </a:lnTo>
                <a:lnTo>
                  <a:pt x="97" y="0"/>
                </a:lnTo>
                <a:lnTo>
                  <a:pt x="113" y="0"/>
                </a:lnTo>
                <a:lnTo>
                  <a:pt x="128" y="0"/>
                </a:lnTo>
                <a:lnTo>
                  <a:pt x="144" y="4"/>
                </a:lnTo>
                <a:lnTo>
                  <a:pt x="159" y="12"/>
                </a:lnTo>
                <a:lnTo>
                  <a:pt x="173" y="19"/>
                </a:lnTo>
                <a:lnTo>
                  <a:pt x="186" y="31"/>
                </a:lnTo>
                <a:lnTo>
                  <a:pt x="186" y="31"/>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nl-BE"/>
          </a:p>
        </p:txBody>
      </p:sp>
      <p:sp>
        <p:nvSpPr>
          <p:cNvPr id="10" name="!!Freeform 1">
            <a:extLst>
              <a:ext uri="{FF2B5EF4-FFF2-40B4-BE49-F238E27FC236}">
                <a16:creationId xmlns:a16="http://schemas.microsoft.com/office/drawing/2014/main" id="{E25065B1-B949-4371-A732-D73653CBEF45}"/>
              </a:ext>
            </a:extLst>
          </p:cNvPr>
          <p:cNvSpPr>
            <a:spLocks noChangeAspect="1"/>
          </p:cNvSpPr>
          <p:nvPr userDrawn="1"/>
        </p:nvSpPr>
        <p:spPr bwMode="auto">
          <a:xfrm rot="16200000">
            <a:off x="886927" y="724743"/>
            <a:ext cx="1399723" cy="1494000"/>
          </a:xfrm>
          <a:custGeom>
            <a:avLst/>
            <a:gdLst>
              <a:gd name="T0" fmla="*/ 219 w 1648"/>
              <a:gd name="T1" fmla="*/ 1759 h 1759"/>
              <a:gd name="T2" fmla="*/ 198 w 1648"/>
              <a:gd name="T3" fmla="*/ 1759 h 1759"/>
              <a:gd name="T4" fmla="*/ 155 w 1648"/>
              <a:gd name="T5" fmla="*/ 1749 h 1759"/>
              <a:gd name="T6" fmla="*/ 114 w 1648"/>
              <a:gd name="T7" fmla="*/ 1734 h 1759"/>
              <a:gd name="T8" fmla="*/ 79 w 1648"/>
              <a:gd name="T9" fmla="*/ 1709 h 1759"/>
              <a:gd name="T10" fmla="*/ 50 w 1648"/>
              <a:gd name="T11" fmla="*/ 1680 h 1759"/>
              <a:gd name="T12" fmla="*/ 27 w 1648"/>
              <a:gd name="T13" fmla="*/ 1645 h 1759"/>
              <a:gd name="T14" fmla="*/ 10 w 1648"/>
              <a:gd name="T15" fmla="*/ 1606 h 1759"/>
              <a:gd name="T16" fmla="*/ 0 w 1648"/>
              <a:gd name="T17" fmla="*/ 1563 h 1759"/>
              <a:gd name="T18" fmla="*/ 0 w 1648"/>
              <a:gd name="T19" fmla="*/ 221 h 1759"/>
              <a:gd name="T20" fmla="*/ 0 w 1648"/>
              <a:gd name="T21" fmla="*/ 198 h 1759"/>
              <a:gd name="T22" fmla="*/ 10 w 1648"/>
              <a:gd name="T23" fmla="*/ 155 h 1759"/>
              <a:gd name="T24" fmla="*/ 27 w 1648"/>
              <a:gd name="T25" fmla="*/ 117 h 1759"/>
              <a:gd name="T26" fmla="*/ 50 w 1648"/>
              <a:gd name="T27" fmla="*/ 80 h 1759"/>
              <a:gd name="T28" fmla="*/ 79 w 1648"/>
              <a:gd name="T29" fmla="*/ 51 h 1759"/>
              <a:gd name="T30" fmla="*/ 114 w 1648"/>
              <a:gd name="T31" fmla="*/ 28 h 1759"/>
              <a:gd name="T32" fmla="*/ 153 w 1648"/>
              <a:gd name="T33" fmla="*/ 10 h 1759"/>
              <a:gd name="T34" fmla="*/ 198 w 1648"/>
              <a:gd name="T35" fmla="*/ 2 h 1759"/>
              <a:gd name="T36" fmla="*/ 1537 w 1648"/>
              <a:gd name="T37" fmla="*/ 0 h 1759"/>
              <a:gd name="T38" fmla="*/ 1555 w 1648"/>
              <a:gd name="T39" fmla="*/ 2 h 1759"/>
              <a:gd name="T40" fmla="*/ 1588 w 1648"/>
              <a:gd name="T41" fmla="*/ 12 h 1759"/>
              <a:gd name="T42" fmla="*/ 1613 w 1648"/>
              <a:gd name="T43" fmla="*/ 31 h 1759"/>
              <a:gd name="T44" fmla="*/ 1632 w 1648"/>
              <a:gd name="T45" fmla="*/ 55 h 1759"/>
              <a:gd name="T46" fmla="*/ 1644 w 1648"/>
              <a:gd name="T47" fmla="*/ 84 h 1759"/>
              <a:gd name="T48" fmla="*/ 1648 w 1648"/>
              <a:gd name="T49" fmla="*/ 115 h 1759"/>
              <a:gd name="T50" fmla="*/ 1642 w 1648"/>
              <a:gd name="T51" fmla="*/ 146 h 1759"/>
              <a:gd name="T52" fmla="*/ 1627 w 1648"/>
              <a:gd name="T53" fmla="*/ 175 h 1759"/>
              <a:gd name="T54" fmla="*/ 1002 w 1648"/>
              <a:gd name="T55" fmla="*/ 803 h 1759"/>
              <a:gd name="T56" fmla="*/ 987 w 1648"/>
              <a:gd name="T57" fmla="*/ 821 h 1759"/>
              <a:gd name="T58" fmla="*/ 971 w 1648"/>
              <a:gd name="T59" fmla="*/ 859 h 1759"/>
              <a:gd name="T60" fmla="*/ 971 w 1648"/>
              <a:gd name="T61" fmla="*/ 902 h 1759"/>
              <a:gd name="T62" fmla="*/ 987 w 1648"/>
              <a:gd name="T63" fmla="*/ 941 h 1759"/>
              <a:gd name="T64" fmla="*/ 1615 w 1648"/>
              <a:gd name="T65" fmla="*/ 1573 h 1759"/>
              <a:gd name="T66" fmla="*/ 1627 w 1648"/>
              <a:gd name="T67" fmla="*/ 1586 h 1759"/>
              <a:gd name="T68" fmla="*/ 1642 w 1648"/>
              <a:gd name="T69" fmla="*/ 1616 h 1759"/>
              <a:gd name="T70" fmla="*/ 1648 w 1648"/>
              <a:gd name="T71" fmla="*/ 1647 h 1759"/>
              <a:gd name="T72" fmla="*/ 1644 w 1648"/>
              <a:gd name="T73" fmla="*/ 1678 h 1759"/>
              <a:gd name="T74" fmla="*/ 1632 w 1648"/>
              <a:gd name="T75" fmla="*/ 1707 h 1759"/>
              <a:gd name="T76" fmla="*/ 1613 w 1648"/>
              <a:gd name="T77" fmla="*/ 1730 h 1759"/>
              <a:gd name="T78" fmla="*/ 1588 w 1648"/>
              <a:gd name="T79" fmla="*/ 1747 h 1759"/>
              <a:gd name="T80" fmla="*/ 1555 w 1648"/>
              <a:gd name="T81" fmla="*/ 1759 h 1759"/>
              <a:gd name="T82" fmla="*/ 1537 w 1648"/>
              <a:gd name="T83" fmla="*/ 1759 h 1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648" h="1759">
                <a:moveTo>
                  <a:pt x="1537" y="1759"/>
                </a:moveTo>
                <a:lnTo>
                  <a:pt x="219" y="1759"/>
                </a:lnTo>
                <a:lnTo>
                  <a:pt x="219" y="1759"/>
                </a:lnTo>
                <a:lnTo>
                  <a:pt x="198" y="1759"/>
                </a:lnTo>
                <a:lnTo>
                  <a:pt x="174" y="1755"/>
                </a:lnTo>
                <a:lnTo>
                  <a:pt x="155" y="1749"/>
                </a:lnTo>
                <a:lnTo>
                  <a:pt x="134" y="1742"/>
                </a:lnTo>
                <a:lnTo>
                  <a:pt x="114" y="1734"/>
                </a:lnTo>
                <a:lnTo>
                  <a:pt x="97" y="1722"/>
                </a:lnTo>
                <a:lnTo>
                  <a:pt x="79" y="1709"/>
                </a:lnTo>
                <a:lnTo>
                  <a:pt x="64" y="1695"/>
                </a:lnTo>
                <a:lnTo>
                  <a:pt x="50" y="1680"/>
                </a:lnTo>
                <a:lnTo>
                  <a:pt x="37" y="1662"/>
                </a:lnTo>
                <a:lnTo>
                  <a:pt x="27" y="1645"/>
                </a:lnTo>
                <a:lnTo>
                  <a:pt x="17" y="1625"/>
                </a:lnTo>
                <a:lnTo>
                  <a:pt x="10" y="1606"/>
                </a:lnTo>
                <a:lnTo>
                  <a:pt x="4" y="1584"/>
                </a:lnTo>
                <a:lnTo>
                  <a:pt x="0" y="1563"/>
                </a:lnTo>
                <a:lnTo>
                  <a:pt x="0" y="1540"/>
                </a:lnTo>
                <a:lnTo>
                  <a:pt x="0" y="221"/>
                </a:lnTo>
                <a:lnTo>
                  <a:pt x="0" y="221"/>
                </a:lnTo>
                <a:lnTo>
                  <a:pt x="0" y="198"/>
                </a:lnTo>
                <a:lnTo>
                  <a:pt x="4" y="177"/>
                </a:lnTo>
                <a:lnTo>
                  <a:pt x="10" y="155"/>
                </a:lnTo>
                <a:lnTo>
                  <a:pt x="17" y="134"/>
                </a:lnTo>
                <a:lnTo>
                  <a:pt x="27" y="117"/>
                </a:lnTo>
                <a:lnTo>
                  <a:pt x="37" y="97"/>
                </a:lnTo>
                <a:lnTo>
                  <a:pt x="50" y="80"/>
                </a:lnTo>
                <a:lnTo>
                  <a:pt x="64" y="64"/>
                </a:lnTo>
                <a:lnTo>
                  <a:pt x="79" y="51"/>
                </a:lnTo>
                <a:lnTo>
                  <a:pt x="97" y="39"/>
                </a:lnTo>
                <a:lnTo>
                  <a:pt x="114" y="28"/>
                </a:lnTo>
                <a:lnTo>
                  <a:pt x="134" y="18"/>
                </a:lnTo>
                <a:lnTo>
                  <a:pt x="153" y="10"/>
                </a:lnTo>
                <a:lnTo>
                  <a:pt x="174" y="6"/>
                </a:lnTo>
                <a:lnTo>
                  <a:pt x="198" y="2"/>
                </a:lnTo>
                <a:lnTo>
                  <a:pt x="219" y="0"/>
                </a:lnTo>
                <a:lnTo>
                  <a:pt x="1537" y="0"/>
                </a:lnTo>
                <a:lnTo>
                  <a:pt x="1537" y="0"/>
                </a:lnTo>
                <a:lnTo>
                  <a:pt x="1555" y="2"/>
                </a:lnTo>
                <a:lnTo>
                  <a:pt x="1572" y="6"/>
                </a:lnTo>
                <a:lnTo>
                  <a:pt x="1588" y="12"/>
                </a:lnTo>
                <a:lnTo>
                  <a:pt x="1601" y="20"/>
                </a:lnTo>
                <a:lnTo>
                  <a:pt x="1613" y="31"/>
                </a:lnTo>
                <a:lnTo>
                  <a:pt x="1623" y="41"/>
                </a:lnTo>
                <a:lnTo>
                  <a:pt x="1632" y="55"/>
                </a:lnTo>
                <a:lnTo>
                  <a:pt x="1640" y="68"/>
                </a:lnTo>
                <a:lnTo>
                  <a:pt x="1644" y="84"/>
                </a:lnTo>
                <a:lnTo>
                  <a:pt x="1648" y="99"/>
                </a:lnTo>
                <a:lnTo>
                  <a:pt x="1648" y="115"/>
                </a:lnTo>
                <a:lnTo>
                  <a:pt x="1646" y="130"/>
                </a:lnTo>
                <a:lnTo>
                  <a:pt x="1642" y="146"/>
                </a:lnTo>
                <a:lnTo>
                  <a:pt x="1636" y="161"/>
                </a:lnTo>
                <a:lnTo>
                  <a:pt x="1627" y="175"/>
                </a:lnTo>
                <a:lnTo>
                  <a:pt x="1615" y="188"/>
                </a:lnTo>
                <a:lnTo>
                  <a:pt x="1002" y="803"/>
                </a:lnTo>
                <a:lnTo>
                  <a:pt x="1002" y="803"/>
                </a:lnTo>
                <a:lnTo>
                  <a:pt x="987" y="821"/>
                </a:lnTo>
                <a:lnTo>
                  <a:pt x="977" y="838"/>
                </a:lnTo>
                <a:lnTo>
                  <a:pt x="971" y="859"/>
                </a:lnTo>
                <a:lnTo>
                  <a:pt x="969" y="881"/>
                </a:lnTo>
                <a:lnTo>
                  <a:pt x="971" y="902"/>
                </a:lnTo>
                <a:lnTo>
                  <a:pt x="977" y="921"/>
                </a:lnTo>
                <a:lnTo>
                  <a:pt x="987" y="941"/>
                </a:lnTo>
                <a:lnTo>
                  <a:pt x="1002" y="958"/>
                </a:lnTo>
                <a:lnTo>
                  <a:pt x="1615" y="1573"/>
                </a:lnTo>
                <a:lnTo>
                  <a:pt x="1615" y="1573"/>
                </a:lnTo>
                <a:lnTo>
                  <a:pt x="1627" y="1586"/>
                </a:lnTo>
                <a:lnTo>
                  <a:pt x="1636" y="1600"/>
                </a:lnTo>
                <a:lnTo>
                  <a:pt x="1642" y="1616"/>
                </a:lnTo>
                <a:lnTo>
                  <a:pt x="1646" y="1631"/>
                </a:lnTo>
                <a:lnTo>
                  <a:pt x="1648" y="1647"/>
                </a:lnTo>
                <a:lnTo>
                  <a:pt x="1648" y="1662"/>
                </a:lnTo>
                <a:lnTo>
                  <a:pt x="1644" y="1678"/>
                </a:lnTo>
                <a:lnTo>
                  <a:pt x="1640" y="1691"/>
                </a:lnTo>
                <a:lnTo>
                  <a:pt x="1632" y="1707"/>
                </a:lnTo>
                <a:lnTo>
                  <a:pt x="1623" y="1718"/>
                </a:lnTo>
                <a:lnTo>
                  <a:pt x="1613" y="1730"/>
                </a:lnTo>
                <a:lnTo>
                  <a:pt x="1601" y="1740"/>
                </a:lnTo>
                <a:lnTo>
                  <a:pt x="1588" y="1747"/>
                </a:lnTo>
                <a:lnTo>
                  <a:pt x="1572" y="1755"/>
                </a:lnTo>
                <a:lnTo>
                  <a:pt x="1555" y="1759"/>
                </a:lnTo>
                <a:lnTo>
                  <a:pt x="1537" y="1759"/>
                </a:lnTo>
                <a:lnTo>
                  <a:pt x="1537" y="1759"/>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nl-BE" dirty="0"/>
          </a:p>
        </p:txBody>
      </p:sp>
      <p:sp>
        <p:nvSpPr>
          <p:cNvPr id="2" name="Titel 1">
            <a:extLst>
              <a:ext uri="{FF2B5EF4-FFF2-40B4-BE49-F238E27FC236}">
                <a16:creationId xmlns:a16="http://schemas.microsoft.com/office/drawing/2014/main" id="{F78F9057-94F6-417D-A1A4-08F2E206F0F1}"/>
              </a:ext>
            </a:extLst>
          </p:cNvPr>
          <p:cNvSpPr>
            <a:spLocks noGrp="1"/>
          </p:cNvSpPr>
          <p:nvPr>
            <p:ph type="title"/>
          </p:nvPr>
        </p:nvSpPr>
        <p:spPr>
          <a:xfrm>
            <a:off x="839788" y="2171605"/>
            <a:ext cx="3932237" cy="1060692"/>
          </a:xfrm>
        </p:spPr>
        <p:txBody>
          <a:bodyPr anchor="b"/>
          <a:lstStyle>
            <a:lvl1pPr>
              <a:defRPr sz="3200">
                <a:solidFill>
                  <a:schemeClr val="tx2"/>
                </a:solidFill>
              </a:defRPr>
            </a:lvl1pPr>
          </a:lstStyle>
          <a:p>
            <a:r>
              <a:rPr lang="nl-NL" smtClean="0"/>
              <a:t>Klik om de stijl te bewerken</a:t>
            </a:r>
            <a:endParaRPr lang="nl-BE" dirty="0"/>
          </a:p>
        </p:txBody>
      </p:sp>
      <p:sp>
        <p:nvSpPr>
          <p:cNvPr id="3" name="Tijdelijke aanduiding voor inhoud 2">
            <a:extLst>
              <a:ext uri="{FF2B5EF4-FFF2-40B4-BE49-F238E27FC236}">
                <a16:creationId xmlns:a16="http://schemas.microsoft.com/office/drawing/2014/main" id="{7581DFBE-4C0D-4B64-993B-78D25D43E201}"/>
              </a:ext>
            </a:extLst>
          </p:cNvPr>
          <p:cNvSpPr>
            <a:spLocks noGrp="1"/>
          </p:cNvSpPr>
          <p:nvPr>
            <p:ph idx="1"/>
          </p:nvPr>
        </p:nvSpPr>
        <p:spPr>
          <a:xfrm>
            <a:off x="5183188" y="549276"/>
            <a:ext cx="5592762" cy="5580062"/>
          </a:xfrm>
        </p:spPr>
        <p:txBody>
          <a:bodyPr anchor="ctr" anchorCtr="0"/>
          <a:lstStyle>
            <a:lvl1pPr>
              <a:defRPr sz="3200">
                <a:solidFill>
                  <a:schemeClr val="tx2"/>
                </a:solidFill>
              </a:defRPr>
            </a:lvl1pPr>
            <a:lvl2pPr marL="176213" indent="-176213">
              <a:buFontTx/>
              <a:buBlip>
                <a:blip r:embed="rId2"/>
              </a:buBlip>
              <a:defRPr sz="3200">
                <a:solidFill>
                  <a:schemeClr val="tx2"/>
                </a:solidFill>
              </a:defRPr>
            </a:lvl2pPr>
            <a:lvl3pPr marL="360363" indent="-184150">
              <a:buFontTx/>
              <a:buBlip>
                <a:blip r:embed="rId2"/>
              </a:buBlip>
              <a:defRPr sz="2800">
                <a:solidFill>
                  <a:schemeClr val="tx2"/>
                </a:solidFill>
              </a:defRPr>
            </a:lvl3pPr>
            <a:lvl4pPr marL="536575" indent="-176213">
              <a:buFontTx/>
              <a:buBlip>
                <a:blip r:embed="rId2"/>
              </a:buBlip>
              <a:defRPr sz="2400">
                <a:solidFill>
                  <a:schemeClr val="tx2"/>
                </a:solidFill>
              </a:defRPr>
            </a:lvl4pPr>
            <a:lvl5pPr marL="719138" indent="-182563">
              <a:buFontTx/>
              <a:buBlip>
                <a:blip r:embed="rId2"/>
              </a:buBlip>
              <a:defRPr sz="2000">
                <a:solidFill>
                  <a:schemeClr val="tx2"/>
                </a:solidFill>
              </a:defRPr>
            </a:lvl5pPr>
            <a:lvl6pPr>
              <a:defRPr sz="2000"/>
            </a:lvl6pPr>
            <a:lvl7pPr>
              <a:defRPr sz="2000"/>
            </a:lvl7pPr>
            <a:lvl8pPr>
              <a:defRPr sz="2000"/>
            </a:lvl8pPr>
            <a:lvl9pPr>
              <a:defRPr sz="2000"/>
            </a:lvl9p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dirty="0"/>
          </a:p>
        </p:txBody>
      </p:sp>
      <p:sp>
        <p:nvSpPr>
          <p:cNvPr id="4" name="Tijdelijke aanduiding voor tekst 3">
            <a:extLst>
              <a:ext uri="{FF2B5EF4-FFF2-40B4-BE49-F238E27FC236}">
                <a16:creationId xmlns:a16="http://schemas.microsoft.com/office/drawing/2014/main" id="{DAA8304F-4A7B-4BD6-A34B-ED3028260EA7}"/>
              </a:ext>
            </a:extLst>
          </p:cNvPr>
          <p:cNvSpPr>
            <a:spLocks noGrp="1"/>
          </p:cNvSpPr>
          <p:nvPr>
            <p:ph type="body" sz="half" idx="2"/>
          </p:nvPr>
        </p:nvSpPr>
        <p:spPr>
          <a:xfrm>
            <a:off x="839788" y="3429000"/>
            <a:ext cx="3932237" cy="2713126"/>
          </a:xfrm>
        </p:spPr>
        <p:txBody>
          <a:bodyPr>
            <a:normAutofit/>
          </a:bodyPr>
          <a:lstStyle>
            <a:lvl1pPr marL="0" indent="0">
              <a:buNone/>
              <a:defRPr sz="20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Tekststijl van het model bewerken</a:t>
            </a:r>
          </a:p>
        </p:txBody>
      </p:sp>
      <p:sp>
        <p:nvSpPr>
          <p:cNvPr id="5" name="Tijdelijke aanduiding voor datum 4">
            <a:extLst>
              <a:ext uri="{FF2B5EF4-FFF2-40B4-BE49-F238E27FC236}">
                <a16:creationId xmlns:a16="http://schemas.microsoft.com/office/drawing/2014/main" id="{571FF0B9-778D-48C9-88B7-5A4B5A748420}"/>
              </a:ext>
            </a:extLst>
          </p:cNvPr>
          <p:cNvSpPr>
            <a:spLocks noGrp="1"/>
          </p:cNvSpPr>
          <p:nvPr>
            <p:ph type="dt" sz="half" idx="10"/>
          </p:nvPr>
        </p:nvSpPr>
        <p:spPr/>
        <p:txBody>
          <a:bodyPr/>
          <a:lstStyle/>
          <a:p>
            <a:fld id="{4B475C95-0656-4F3C-878B-A06623A8E662}" type="datetime1">
              <a:rPr lang="nl-BE" smtClean="0"/>
              <a:t>9/03/2023</a:t>
            </a:fld>
            <a:endParaRPr lang="nl-BE"/>
          </a:p>
        </p:txBody>
      </p:sp>
      <p:sp>
        <p:nvSpPr>
          <p:cNvPr id="6" name="Tijdelijke aanduiding voor voettekst 5">
            <a:extLst>
              <a:ext uri="{FF2B5EF4-FFF2-40B4-BE49-F238E27FC236}">
                <a16:creationId xmlns:a16="http://schemas.microsoft.com/office/drawing/2014/main" id="{39A682A8-E98A-4601-B343-21ACFDB489FB}"/>
              </a:ext>
            </a:extLst>
          </p:cNvPr>
          <p:cNvSpPr>
            <a:spLocks noGrp="1"/>
          </p:cNvSpPr>
          <p:nvPr>
            <p:ph type="ftr" sz="quarter" idx="11"/>
          </p:nvPr>
        </p:nvSpPr>
        <p:spPr/>
        <p:txBody>
          <a:bodyPr/>
          <a:lstStyle/>
          <a:p>
            <a:r>
              <a:rPr lang="nl-BE"/>
              <a:t>Voettekst voor dia's</a:t>
            </a:r>
          </a:p>
        </p:txBody>
      </p:sp>
      <p:sp>
        <p:nvSpPr>
          <p:cNvPr id="7" name="Tijdelijke aanduiding voor dianummer 6">
            <a:extLst>
              <a:ext uri="{FF2B5EF4-FFF2-40B4-BE49-F238E27FC236}">
                <a16:creationId xmlns:a16="http://schemas.microsoft.com/office/drawing/2014/main" id="{3E576A4D-A6EF-40E2-BA7A-48D2294BBA35}"/>
              </a:ext>
            </a:extLst>
          </p:cNvPr>
          <p:cNvSpPr>
            <a:spLocks noGrp="1"/>
          </p:cNvSpPr>
          <p:nvPr>
            <p:ph type="sldNum" sz="quarter" idx="12"/>
          </p:nvPr>
        </p:nvSpPr>
        <p:spPr/>
        <p:txBody>
          <a:bodyPr/>
          <a:lstStyle/>
          <a:p>
            <a:fld id="{41EC6B80-1A7E-45E1-8E6D-CEFF41051EC9}" type="slidenum">
              <a:rPr lang="nl-BE" smtClean="0"/>
              <a:t>‹nr.›</a:t>
            </a:fld>
            <a:endParaRPr lang="nl-BE"/>
          </a:p>
        </p:txBody>
      </p:sp>
      <p:sp>
        <p:nvSpPr>
          <p:cNvPr id="13" name="!!Freeform 3">
            <a:extLst>
              <a:ext uri="{FF2B5EF4-FFF2-40B4-BE49-F238E27FC236}">
                <a16:creationId xmlns:a16="http://schemas.microsoft.com/office/drawing/2014/main" id="{7BFBDE46-7AD0-42F4-8144-82917562204A}"/>
              </a:ext>
            </a:extLst>
          </p:cNvPr>
          <p:cNvSpPr>
            <a:spLocks noChangeAspect="1"/>
          </p:cNvSpPr>
          <p:nvPr userDrawn="1"/>
        </p:nvSpPr>
        <p:spPr bwMode="auto">
          <a:xfrm rot="2700000">
            <a:off x="10743586" y="5669187"/>
            <a:ext cx="1539669" cy="1539669"/>
          </a:xfrm>
          <a:custGeom>
            <a:avLst/>
            <a:gdLst>
              <a:gd name="T0" fmla="*/ 222 w 1759"/>
              <a:gd name="T1" fmla="*/ 1759 h 1759"/>
              <a:gd name="T2" fmla="*/ 198 w 1759"/>
              <a:gd name="T3" fmla="*/ 1759 h 1759"/>
              <a:gd name="T4" fmla="*/ 156 w 1759"/>
              <a:gd name="T5" fmla="*/ 1749 h 1759"/>
              <a:gd name="T6" fmla="*/ 117 w 1759"/>
              <a:gd name="T7" fmla="*/ 1734 h 1759"/>
              <a:gd name="T8" fmla="*/ 82 w 1759"/>
              <a:gd name="T9" fmla="*/ 1709 h 1759"/>
              <a:gd name="T10" fmla="*/ 51 w 1759"/>
              <a:gd name="T11" fmla="*/ 1680 h 1759"/>
              <a:gd name="T12" fmla="*/ 28 w 1759"/>
              <a:gd name="T13" fmla="*/ 1645 h 1759"/>
              <a:gd name="T14" fmla="*/ 10 w 1759"/>
              <a:gd name="T15" fmla="*/ 1606 h 1759"/>
              <a:gd name="T16" fmla="*/ 2 w 1759"/>
              <a:gd name="T17" fmla="*/ 1561 h 1759"/>
              <a:gd name="T18" fmla="*/ 0 w 1759"/>
              <a:gd name="T19" fmla="*/ 222 h 1759"/>
              <a:gd name="T20" fmla="*/ 2 w 1759"/>
              <a:gd name="T21" fmla="*/ 200 h 1759"/>
              <a:gd name="T22" fmla="*/ 10 w 1759"/>
              <a:gd name="T23" fmla="*/ 156 h 1759"/>
              <a:gd name="T24" fmla="*/ 28 w 1759"/>
              <a:gd name="T25" fmla="*/ 117 h 1759"/>
              <a:gd name="T26" fmla="*/ 51 w 1759"/>
              <a:gd name="T27" fmla="*/ 82 h 1759"/>
              <a:gd name="T28" fmla="*/ 82 w 1759"/>
              <a:gd name="T29" fmla="*/ 51 h 1759"/>
              <a:gd name="T30" fmla="*/ 117 w 1759"/>
              <a:gd name="T31" fmla="*/ 28 h 1759"/>
              <a:gd name="T32" fmla="*/ 156 w 1759"/>
              <a:gd name="T33" fmla="*/ 10 h 1759"/>
              <a:gd name="T34" fmla="*/ 198 w 1759"/>
              <a:gd name="T35" fmla="*/ 2 h 1759"/>
              <a:gd name="T36" fmla="*/ 1540 w 1759"/>
              <a:gd name="T37" fmla="*/ 0 h 1759"/>
              <a:gd name="T38" fmla="*/ 1561 w 1759"/>
              <a:gd name="T39" fmla="*/ 2 h 1759"/>
              <a:gd name="T40" fmla="*/ 1604 w 1759"/>
              <a:gd name="T41" fmla="*/ 10 h 1759"/>
              <a:gd name="T42" fmla="*/ 1645 w 1759"/>
              <a:gd name="T43" fmla="*/ 28 h 1759"/>
              <a:gd name="T44" fmla="*/ 1680 w 1759"/>
              <a:gd name="T45" fmla="*/ 51 h 1759"/>
              <a:gd name="T46" fmla="*/ 1709 w 1759"/>
              <a:gd name="T47" fmla="*/ 82 h 1759"/>
              <a:gd name="T48" fmla="*/ 1734 w 1759"/>
              <a:gd name="T49" fmla="*/ 117 h 1759"/>
              <a:gd name="T50" fmla="*/ 1749 w 1759"/>
              <a:gd name="T51" fmla="*/ 156 h 1759"/>
              <a:gd name="T52" fmla="*/ 1759 w 1759"/>
              <a:gd name="T53" fmla="*/ 200 h 1759"/>
              <a:gd name="T54" fmla="*/ 1759 w 1759"/>
              <a:gd name="T55" fmla="*/ 1540 h 1759"/>
              <a:gd name="T56" fmla="*/ 1759 w 1759"/>
              <a:gd name="T57" fmla="*/ 1561 h 1759"/>
              <a:gd name="T58" fmla="*/ 1749 w 1759"/>
              <a:gd name="T59" fmla="*/ 1606 h 1759"/>
              <a:gd name="T60" fmla="*/ 1734 w 1759"/>
              <a:gd name="T61" fmla="*/ 1645 h 1759"/>
              <a:gd name="T62" fmla="*/ 1709 w 1759"/>
              <a:gd name="T63" fmla="*/ 1680 h 1759"/>
              <a:gd name="T64" fmla="*/ 1680 w 1759"/>
              <a:gd name="T65" fmla="*/ 1709 h 1759"/>
              <a:gd name="T66" fmla="*/ 1645 w 1759"/>
              <a:gd name="T67" fmla="*/ 1734 h 1759"/>
              <a:gd name="T68" fmla="*/ 1604 w 1759"/>
              <a:gd name="T69" fmla="*/ 1749 h 1759"/>
              <a:gd name="T70" fmla="*/ 1561 w 1759"/>
              <a:gd name="T71" fmla="*/ 1759 h 1759"/>
              <a:gd name="T72" fmla="*/ 1540 w 1759"/>
              <a:gd name="T73" fmla="*/ 1759 h 1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59" h="1759">
                <a:moveTo>
                  <a:pt x="1540" y="1759"/>
                </a:moveTo>
                <a:lnTo>
                  <a:pt x="222" y="1759"/>
                </a:lnTo>
                <a:lnTo>
                  <a:pt x="222" y="1759"/>
                </a:lnTo>
                <a:lnTo>
                  <a:pt x="198" y="1759"/>
                </a:lnTo>
                <a:lnTo>
                  <a:pt x="177" y="1755"/>
                </a:lnTo>
                <a:lnTo>
                  <a:pt x="156" y="1749"/>
                </a:lnTo>
                <a:lnTo>
                  <a:pt x="136" y="1744"/>
                </a:lnTo>
                <a:lnTo>
                  <a:pt x="117" y="1734"/>
                </a:lnTo>
                <a:lnTo>
                  <a:pt x="97" y="1722"/>
                </a:lnTo>
                <a:lnTo>
                  <a:pt x="82" y="1709"/>
                </a:lnTo>
                <a:lnTo>
                  <a:pt x="66" y="1695"/>
                </a:lnTo>
                <a:lnTo>
                  <a:pt x="51" y="1680"/>
                </a:lnTo>
                <a:lnTo>
                  <a:pt x="39" y="1662"/>
                </a:lnTo>
                <a:lnTo>
                  <a:pt x="28" y="1645"/>
                </a:lnTo>
                <a:lnTo>
                  <a:pt x="18" y="1625"/>
                </a:lnTo>
                <a:lnTo>
                  <a:pt x="10" y="1606"/>
                </a:lnTo>
                <a:lnTo>
                  <a:pt x="6" y="1585"/>
                </a:lnTo>
                <a:lnTo>
                  <a:pt x="2" y="1561"/>
                </a:lnTo>
                <a:lnTo>
                  <a:pt x="0" y="1540"/>
                </a:lnTo>
                <a:lnTo>
                  <a:pt x="0" y="222"/>
                </a:lnTo>
                <a:lnTo>
                  <a:pt x="0" y="222"/>
                </a:lnTo>
                <a:lnTo>
                  <a:pt x="2" y="200"/>
                </a:lnTo>
                <a:lnTo>
                  <a:pt x="6" y="177"/>
                </a:lnTo>
                <a:lnTo>
                  <a:pt x="10" y="156"/>
                </a:lnTo>
                <a:lnTo>
                  <a:pt x="18" y="136"/>
                </a:lnTo>
                <a:lnTo>
                  <a:pt x="28" y="117"/>
                </a:lnTo>
                <a:lnTo>
                  <a:pt x="39" y="99"/>
                </a:lnTo>
                <a:lnTo>
                  <a:pt x="51" y="82"/>
                </a:lnTo>
                <a:lnTo>
                  <a:pt x="66" y="66"/>
                </a:lnTo>
                <a:lnTo>
                  <a:pt x="82" y="51"/>
                </a:lnTo>
                <a:lnTo>
                  <a:pt x="97" y="39"/>
                </a:lnTo>
                <a:lnTo>
                  <a:pt x="117" y="28"/>
                </a:lnTo>
                <a:lnTo>
                  <a:pt x="136" y="18"/>
                </a:lnTo>
                <a:lnTo>
                  <a:pt x="156" y="10"/>
                </a:lnTo>
                <a:lnTo>
                  <a:pt x="177" y="6"/>
                </a:lnTo>
                <a:lnTo>
                  <a:pt x="198" y="2"/>
                </a:lnTo>
                <a:lnTo>
                  <a:pt x="222" y="0"/>
                </a:lnTo>
                <a:lnTo>
                  <a:pt x="1540" y="0"/>
                </a:lnTo>
                <a:lnTo>
                  <a:pt x="1540" y="0"/>
                </a:lnTo>
                <a:lnTo>
                  <a:pt x="1561" y="2"/>
                </a:lnTo>
                <a:lnTo>
                  <a:pt x="1585" y="6"/>
                </a:lnTo>
                <a:lnTo>
                  <a:pt x="1604" y="10"/>
                </a:lnTo>
                <a:lnTo>
                  <a:pt x="1625" y="18"/>
                </a:lnTo>
                <a:lnTo>
                  <a:pt x="1645" y="28"/>
                </a:lnTo>
                <a:lnTo>
                  <a:pt x="1662" y="39"/>
                </a:lnTo>
                <a:lnTo>
                  <a:pt x="1680" y="51"/>
                </a:lnTo>
                <a:lnTo>
                  <a:pt x="1695" y="66"/>
                </a:lnTo>
                <a:lnTo>
                  <a:pt x="1709" y="82"/>
                </a:lnTo>
                <a:lnTo>
                  <a:pt x="1722" y="99"/>
                </a:lnTo>
                <a:lnTo>
                  <a:pt x="1734" y="117"/>
                </a:lnTo>
                <a:lnTo>
                  <a:pt x="1742" y="136"/>
                </a:lnTo>
                <a:lnTo>
                  <a:pt x="1749" y="156"/>
                </a:lnTo>
                <a:lnTo>
                  <a:pt x="1755" y="177"/>
                </a:lnTo>
                <a:lnTo>
                  <a:pt x="1759" y="200"/>
                </a:lnTo>
                <a:lnTo>
                  <a:pt x="1759" y="222"/>
                </a:lnTo>
                <a:lnTo>
                  <a:pt x="1759" y="1540"/>
                </a:lnTo>
                <a:lnTo>
                  <a:pt x="1759" y="1540"/>
                </a:lnTo>
                <a:lnTo>
                  <a:pt x="1759" y="1561"/>
                </a:lnTo>
                <a:lnTo>
                  <a:pt x="1755" y="1585"/>
                </a:lnTo>
                <a:lnTo>
                  <a:pt x="1749" y="1606"/>
                </a:lnTo>
                <a:lnTo>
                  <a:pt x="1742" y="1625"/>
                </a:lnTo>
                <a:lnTo>
                  <a:pt x="1734" y="1645"/>
                </a:lnTo>
                <a:lnTo>
                  <a:pt x="1722" y="1662"/>
                </a:lnTo>
                <a:lnTo>
                  <a:pt x="1709" y="1680"/>
                </a:lnTo>
                <a:lnTo>
                  <a:pt x="1695" y="1695"/>
                </a:lnTo>
                <a:lnTo>
                  <a:pt x="1680" y="1709"/>
                </a:lnTo>
                <a:lnTo>
                  <a:pt x="1662" y="1722"/>
                </a:lnTo>
                <a:lnTo>
                  <a:pt x="1645" y="1734"/>
                </a:lnTo>
                <a:lnTo>
                  <a:pt x="1625" y="1744"/>
                </a:lnTo>
                <a:lnTo>
                  <a:pt x="1604" y="1749"/>
                </a:lnTo>
                <a:lnTo>
                  <a:pt x="1585" y="1755"/>
                </a:lnTo>
                <a:lnTo>
                  <a:pt x="1561" y="1759"/>
                </a:lnTo>
                <a:lnTo>
                  <a:pt x="1540" y="1759"/>
                </a:lnTo>
                <a:lnTo>
                  <a:pt x="1540" y="1759"/>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nl-BE"/>
          </a:p>
        </p:txBody>
      </p:sp>
      <p:pic>
        <p:nvPicPr>
          <p:cNvPr id="14" name="!!Logo wit">
            <a:extLst>
              <a:ext uri="{FF2B5EF4-FFF2-40B4-BE49-F238E27FC236}">
                <a16:creationId xmlns:a16="http://schemas.microsoft.com/office/drawing/2014/main" id="{5138CD72-6CA3-4555-AE69-0D419C81ED65}"/>
              </a:ext>
            </a:extLst>
          </p:cNvPr>
          <p:cNvPicPr>
            <a:picLocks noChangeAspect="1"/>
          </p:cNvPicPr>
          <p:nvPr userDrawn="1"/>
        </p:nvPicPr>
        <p:blipFill>
          <a:blip r:embed="rId3" cstate="screen">
            <a:extLst>
              <a:ext uri="{28A0092B-C50C-407E-A947-70E740481C1C}">
                <a14:useLocalDpi xmlns:a14="http://schemas.microsoft.com/office/drawing/2010/main" val="0"/>
              </a:ext>
            </a:extLst>
          </a:blip>
          <a:srcRect/>
          <a:stretch/>
        </p:blipFill>
        <p:spPr>
          <a:xfrm>
            <a:off x="10627506" y="5985164"/>
            <a:ext cx="1266784" cy="632566"/>
          </a:xfrm>
          <a:prstGeom prst="rect">
            <a:avLst/>
          </a:prstGeom>
        </p:spPr>
      </p:pic>
    </p:spTree>
    <p:extLst>
      <p:ext uri="{BB962C8B-B14F-4D97-AF65-F5344CB8AC3E}">
        <p14:creationId xmlns:p14="http://schemas.microsoft.com/office/powerpoint/2010/main" val="22860145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16" name="!!Freeform 4">
            <a:extLst>
              <a:ext uri="{FF2B5EF4-FFF2-40B4-BE49-F238E27FC236}">
                <a16:creationId xmlns:a16="http://schemas.microsoft.com/office/drawing/2014/main" id="{49A6F568-B07A-47AF-BBC5-75DAD61DA7BF}"/>
              </a:ext>
            </a:extLst>
          </p:cNvPr>
          <p:cNvSpPr>
            <a:spLocks noChangeAspect="1"/>
          </p:cNvSpPr>
          <p:nvPr userDrawn="1"/>
        </p:nvSpPr>
        <p:spPr bwMode="auto">
          <a:xfrm>
            <a:off x="-568090" y="6129338"/>
            <a:ext cx="1731600" cy="1731600"/>
          </a:xfrm>
          <a:custGeom>
            <a:avLst/>
            <a:gdLst>
              <a:gd name="T0" fmla="*/ 222 w 1759"/>
              <a:gd name="T1" fmla="*/ 1759 h 1759"/>
              <a:gd name="T2" fmla="*/ 198 w 1759"/>
              <a:gd name="T3" fmla="*/ 1759 h 1759"/>
              <a:gd name="T4" fmla="*/ 156 w 1759"/>
              <a:gd name="T5" fmla="*/ 1749 h 1759"/>
              <a:gd name="T6" fmla="*/ 117 w 1759"/>
              <a:gd name="T7" fmla="*/ 1734 h 1759"/>
              <a:gd name="T8" fmla="*/ 82 w 1759"/>
              <a:gd name="T9" fmla="*/ 1709 h 1759"/>
              <a:gd name="T10" fmla="*/ 51 w 1759"/>
              <a:gd name="T11" fmla="*/ 1680 h 1759"/>
              <a:gd name="T12" fmla="*/ 28 w 1759"/>
              <a:gd name="T13" fmla="*/ 1645 h 1759"/>
              <a:gd name="T14" fmla="*/ 10 w 1759"/>
              <a:gd name="T15" fmla="*/ 1606 h 1759"/>
              <a:gd name="T16" fmla="*/ 2 w 1759"/>
              <a:gd name="T17" fmla="*/ 1561 h 1759"/>
              <a:gd name="T18" fmla="*/ 0 w 1759"/>
              <a:gd name="T19" fmla="*/ 222 h 1759"/>
              <a:gd name="T20" fmla="*/ 2 w 1759"/>
              <a:gd name="T21" fmla="*/ 200 h 1759"/>
              <a:gd name="T22" fmla="*/ 10 w 1759"/>
              <a:gd name="T23" fmla="*/ 156 h 1759"/>
              <a:gd name="T24" fmla="*/ 28 w 1759"/>
              <a:gd name="T25" fmla="*/ 117 h 1759"/>
              <a:gd name="T26" fmla="*/ 51 w 1759"/>
              <a:gd name="T27" fmla="*/ 82 h 1759"/>
              <a:gd name="T28" fmla="*/ 82 w 1759"/>
              <a:gd name="T29" fmla="*/ 51 h 1759"/>
              <a:gd name="T30" fmla="*/ 117 w 1759"/>
              <a:gd name="T31" fmla="*/ 28 h 1759"/>
              <a:gd name="T32" fmla="*/ 156 w 1759"/>
              <a:gd name="T33" fmla="*/ 10 h 1759"/>
              <a:gd name="T34" fmla="*/ 198 w 1759"/>
              <a:gd name="T35" fmla="*/ 2 h 1759"/>
              <a:gd name="T36" fmla="*/ 1540 w 1759"/>
              <a:gd name="T37" fmla="*/ 0 h 1759"/>
              <a:gd name="T38" fmla="*/ 1561 w 1759"/>
              <a:gd name="T39" fmla="*/ 2 h 1759"/>
              <a:gd name="T40" fmla="*/ 1604 w 1759"/>
              <a:gd name="T41" fmla="*/ 10 h 1759"/>
              <a:gd name="T42" fmla="*/ 1645 w 1759"/>
              <a:gd name="T43" fmla="*/ 28 h 1759"/>
              <a:gd name="T44" fmla="*/ 1680 w 1759"/>
              <a:gd name="T45" fmla="*/ 51 h 1759"/>
              <a:gd name="T46" fmla="*/ 1709 w 1759"/>
              <a:gd name="T47" fmla="*/ 82 h 1759"/>
              <a:gd name="T48" fmla="*/ 1734 w 1759"/>
              <a:gd name="T49" fmla="*/ 117 h 1759"/>
              <a:gd name="T50" fmla="*/ 1749 w 1759"/>
              <a:gd name="T51" fmla="*/ 156 h 1759"/>
              <a:gd name="T52" fmla="*/ 1759 w 1759"/>
              <a:gd name="T53" fmla="*/ 200 h 1759"/>
              <a:gd name="T54" fmla="*/ 1759 w 1759"/>
              <a:gd name="T55" fmla="*/ 1540 h 1759"/>
              <a:gd name="T56" fmla="*/ 1759 w 1759"/>
              <a:gd name="T57" fmla="*/ 1561 h 1759"/>
              <a:gd name="T58" fmla="*/ 1749 w 1759"/>
              <a:gd name="T59" fmla="*/ 1606 h 1759"/>
              <a:gd name="T60" fmla="*/ 1734 w 1759"/>
              <a:gd name="T61" fmla="*/ 1645 h 1759"/>
              <a:gd name="T62" fmla="*/ 1709 w 1759"/>
              <a:gd name="T63" fmla="*/ 1680 h 1759"/>
              <a:gd name="T64" fmla="*/ 1680 w 1759"/>
              <a:gd name="T65" fmla="*/ 1709 h 1759"/>
              <a:gd name="T66" fmla="*/ 1645 w 1759"/>
              <a:gd name="T67" fmla="*/ 1734 h 1759"/>
              <a:gd name="T68" fmla="*/ 1604 w 1759"/>
              <a:gd name="T69" fmla="*/ 1749 h 1759"/>
              <a:gd name="T70" fmla="*/ 1561 w 1759"/>
              <a:gd name="T71" fmla="*/ 1759 h 1759"/>
              <a:gd name="T72" fmla="*/ 1540 w 1759"/>
              <a:gd name="T73" fmla="*/ 1759 h 1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59" h="1759">
                <a:moveTo>
                  <a:pt x="1540" y="1759"/>
                </a:moveTo>
                <a:lnTo>
                  <a:pt x="222" y="1759"/>
                </a:lnTo>
                <a:lnTo>
                  <a:pt x="222" y="1759"/>
                </a:lnTo>
                <a:lnTo>
                  <a:pt x="198" y="1759"/>
                </a:lnTo>
                <a:lnTo>
                  <a:pt x="177" y="1755"/>
                </a:lnTo>
                <a:lnTo>
                  <a:pt x="156" y="1749"/>
                </a:lnTo>
                <a:lnTo>
                  <a:pt x="136" y="1744"/>
                </a:lnTo>
                <a:lnTo>
                  <a:pt x="117" y="1734"/>
                </a:lnTo>
                <a:lnTo>
                  <a:pt x="97" y="1722"/>
                </a:lnTo>
                <a:lnTo>
                  <a:pt x="82" y="1709"/>
                </a:lnTo>
                <a:lnTo>
                  <a:pt x="66" y="1695"/>
                </a:lnTo>
                <a:lnTo>
                  <a:pt x="51" y="1680"/>
                </a:lnTo>
                <a:lnTo>
                  <a:pt x="39" y="1662"/>
                </a:lnTo>
                <a:lnTo>
                  <a:pt x="28" y="1645"/>
                </a:lnTo>
                <a:lnTo>
                  <a:pt x="18" y="1625"/>
                </a:lnTo>
                <a:lnTo>
                  <a:pt x="10" y="1606"/>
                </a:lnTo>
                <a:lnTo>
                  <a:pt x="6" y="1585"/>
                </a:lnTo>
                <a:lnTo>
                  <a:pt x="2" y="1561"/>
                </a:lnTo>
                <a:lnTo>
                  <a:pt x="0" y="1540"/>
                </a:lnTo>
                <a:lnTo>
                  <a:pt x="0" y="222"/>
                </a:lnTo>
                <a:lnTo>
                  <a:pt x="0" y="222"/>
                </a:lnTo>
                <a:lnTo>
                  <a:pt x="2" y="200"/>
                </a:lnTo>
                <a:lnTo>
                  <a:pt x="6" y="177"/>
                </a:lnTo>
                <a:lnTo>
                  <a:pt x="10" y="156"/>
                </a:lnTo>
                <a:lnTo>
                  <a:pt x="18" y="136"/>
                </a:lnTo>
                <a:lnTo>
                  <a:pt x="28" y="117"/>
                </a:lnTo>
                <a:lnTo>
                  <a:pt x="39" y="99"/>
                </a:lnTo>
                <a:lnTo>
                  <a:pt x="51" y="82"/>
                </a:lnTo>
                <a:lnTo>
                  <a:pt x="66" y="66"/>
                </a:lnTo>
                <a:lnTo>
                  <a:pt x="82" y="51"/>
                </a:lnTo>
                <a:lnTo>
                  <a:pt x="97" y="39"/>
                </a:lnTo>
                <a:lnTo>
                  <a:pt x="117" y="28"/>
                </a:lnTo>
                <a:lnTo>
                  <a:pt x="136" y="18"/>
                </a:lnTo>
                <a:lnTo>
                  <a:pt x="156" y="10"/>
                </a:lnTo>
                <a:lnTo>
                  <a:pt x="177" y="6"/>
                </a:lnTo>
                <a:lnTo>
                  <a:pt x="198" y="2"/>
                </a:lnTo>
                <a:lnTo>
                  <a:pt x="222" y="0"/>
                </a:lnTo>
                <a:lnTo>
                  <a:pt x="1540" y="0"/>
                </a:lnTo>
                <a:lnTo>
                  <a:pt x="1540" y="0"/>
                </a:lnTo>
                <a:lnTo>
                  <a:pt x="1561" y="2"/>
                </a:lnTo>
                <a:lnTo>
                  <a:pt x="1585" y="6"/>
                </a:lnTo>
                <a:lnTo>
                  <a:pt x="1604" y="10"/>
                </a:lnTo>
                <a:lnTo>
                  <a:pt x="1625" y="18"/>
                </a:lnTo>
                <a:lnTo>
                  <a:pt x="1645" y="28"/>
                </a:lnTo>
                <a:lnTo>
                  <a:pt x="1662" y="39"/>
                </a:lnTo>
                <a:lnTo>
                  <a:pt x="1680" y="51"/>
                </a:lnTo>
                <a:lnTo>
                  <a:pt x="1695" y="66"/>
                </a:lnTo>
                <a:lnTo>
                  <a:pt x="1709" y="82"/>
                </a:lnTo>
                <a:lnTo>
                  <a:pt x="1722" y="99"/>
                </a:lnTo>
                <a:lnTo>
                  <a:pt x="1734" y="117"/>
                </a:lnTo>
                <a:lnTo>
                  <a:pt x="1742" y="136"/>
                </a:lnTo>
                <a:lnTo>
                  <a:pt x="1749" y="156"/>
                </a:lnTo>
                <a:lnTo>
                  <a:pt x="1755" y="177"/>
                </a:lnTo>
                <a:lnTo>
                  <a:pt x="1759" y="200"/>
                </a:lnTo>
                <a:lnTo>
                  <a:pt x="1759" y="222"/>
                </a:lnTo>
                <a:lnTo>
                  <a:pt x="1759" y="1540"/>
                </a:lnTo>
                <a:lnTo>
                  <a:pt x="1759" y="1540"/>
                </a:lnTo>
                <a:lnTo>
                  <a:pt x="1759" y="1561"/>
                </a:lnTo>
                <a:lnTo>
                  <a:pt x="1755" y="1585"/>
                </a:lnTo>
                <a:lnTo>
                  <a:pt x="1749" y="1606"/>
                </a:lnTo>
                <a:lnTo>
                  <a:pt x="1742" y="1625"/>
                </a:lnTo>
                <a:lnTo>
                  <a:pt x="1734" y="1645"/>
                </a:lnTo>
                <a:lnTo>
                  <a:pt x="1722" y="1662"/>
                </a:lnTo>
                <a:lnTo>
                  <a:pt x="1709" y="1680"/>
                </a:lnTo>
                <a:lnTo>
                  <a:pt x="1695" y="1695"/>
                </a:lnTo>
                <a:lnTo>
                  <a:pt x="1680" y="1709"/>
                </a:lnTo>
                <a:lnTo>
                  <a:pt x="1662" y="1722"/>
                </a:lnTo>
                <a:lnTo>
                  <a:pt x="1645" y="1734"/>
                </a:lnTo>
                <a:lnTo>
                  <a:pt x="1625" y="1744"/>
                </a:lnTo>
                <a:lnTo>
                  <a:pt x="1604" y="1749"/>
                </a:lnTo>
                <a:lnTo>
                  <a:pt x="1585" y="1755"/>
                </a:lnTo>
                <a:lnTo>
                  <a:pt x="1561" y="1759"/>
                </a:lnTo>
                <a:lnTo>
                  <a:pt x="1540" y="1759"/>
                </a:lnTo>
                <a:lnTo>
                  <a:pt x="1540" y="1759"/>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nl-BE"/>
          </a:p>
        </p:txBody>
      </p:sp>
      <p:sp>
        <p:nvSpPr>
          <p:cNvPr id="10" name="!!Freeform 2">
            <a:extLst>
              <a:ext uri="{FF2B5EF4-FFF2-40B4-BE49-F238E27FC236}">
                <a16:creationId xmlns:a16="http://schemas.microsoft.com/office/drawing/2014/main" id="{6C03D87A-B5C3-4264-99C4-28B708ECC955}"/>
              </a:ext>
            </a:extLst>
          </p:cNvPr>
          <p:cNvSpPr>
            <a:spLocks noChangeAspect="1"/>
          </p:cNvSpPr>
          <p:nvPr userDrawn="1"/>
        </p:nvSpPr>
        <p:spPr bwMode="auto">
          <a:xfrm rot="16200000">
            <a:off x="11271522" y="1640556"/>
            <a:ext cx="952941" cy="1800000"/>
          </a:xfrm>
          <a:custGeom>
            <a:avLst/>
            <a:gdLst>
              <a:gd name="T0" fmla="*/ 186 w 1152"/>
              <a:gd name="T1" fmla="*/ 31 h 2176"/>
              <a:gd name="T2" fmla="*/ 1088 w 1152"/>
              <a:gd name="T3" fmla="*/ 933 h 2176"/>
              <a:gd name="T4" fmla="*/ 1088 w 1152"/>
              <a:gd name="T5" fmla="*/ 933 h 2176"/>
              <a:gd name="T6" fmla="*/ 1103 w 1152"/>
              <a:gd name="T7" fmla="*/ 948 h 2176"/>
              <a:gd name="T8" fmla="*/ 1115 w 1152"/>
              <a:gd name="T9" fmla="*/ 968 h 2176"/>
              <a:gd name="T10" fmla="*/ 1127 w 1152"/>
              <a:gd name="T11" fmla="*/ 985 h 2176"/>
              <a:gd name="T12" fmla="*/ 1136 w 1152"/>
              <a:gd name="T13" fmla="*/ 1004 h 2176"/>
              <a:gd name="T14" fmla="*/ 1142 w 1152"/>
              <a:gd name="T15" fmla="*/ 1026 h 2176"/>
              <a:gd name="T16" fmla="*/ 1148 w 1152"/>
              <a:gd name="T17" fmla="*/ 1045 h 2176"/>
              <a:gd name="T18" fmla="*/ 1152 w 1152"/>
              <a:gd name="T19" fmla="*/ 1066 h 2176"/>
              <a:gd name="T20" fmla="*/ 1152 w 1152"/>
              <a:gd name="T21" fmla="*/ 1088 h 2176"/>
              <a:gd name="T22" fmla="*/ 1152 w 1152"/>
              <a:gd name="T23" fmla="*/ 1109 h 2176"/>
              <a:gd name="T24" fmla="*/ 1148 w 1152"/>
              <a:gd name="T25" fmla="*/ 1130 h 2176"/>
              <a:gd name="T26" fmla="*/ 1142 w 1152"/>
              <a:gd name="T27" fmla="*/ 1150 h 2176"/>
              <a:gd name="T28" fmla="*/ 1136 w 1152"/>
              <a:gd name="T29" fmla="*/ 1171 h 2176"/>
              <a:gd name="T30" fmla="*/ 1127 w 1152"/>
              <a:gd name="T31" fmla="*/ 1191 h 2176"/>
              <a:gd name="T32" fmla="*/ 1115 w 1152"/>
              <a:gd name="T33" fmla="*/ 1208 h 2176"/>
              <a:gd name="T34" fmla="*/ 1103 w 1152"/>
              <a:gd name="T35" fmla="*/ 1225 h 2176"/>
              <a:gd name="T36" fmla="*/ 1088 w 1152"/>
              <a:gd name="T37" fmla="*/ 1243 h 2176"/>
              <a:gd name="T38" fmla="*/ 186 w 1152"/>
              <a:gd name="T39" fmla="*/ 2144 h 2176"/>
              <a:gd name="T40" fmla="*/ 186 w 1152"/>
              <a:gd name="T41" fmla="*/ 2144 h 2176"/>
              <a:gd name="T42" fmla="*/ 173 w 1152"/>
              <a:gd name="T43" fmla="*/ 2156 h 2176"/>
              <a:gd name="T44" fmla="*/ 159 w 1152"/>
              <a:gd name="T45" fmla="*/ 2164 h 2176"/>
              <a:gd name="T46" fmla="*/ 144 w 1152"/>
              <a:gd name="T47" fmla="*/ 2170 h 2176"/>
              <a:gd name="T48" fmla="*/ 128 w 1152"/>
              <a:gd name="T49" fmla="*/ 2174 h 2176"/>
              <a:gd name="T50" fmla="*/ 113 w 1152"/>
              <a:gd name="T51" fmla="*/ 2176 h 2176"/>
              <a:gd name="T52" fmla="*/ 97 w 1152"/>
              <a:gd name="T53" fmla="*/ 2176 h 2176"/>
              <a:gd name="T54" fmla="*/ 82 w 1152"/>
              <a:gd name="T55" fmla="*/ 2172 h 2176"/>
              <a:gd name="T56" fmla="*/ 68 w 1152"/>
              <a:gd name="T57" fmla="*/ 2168 h 2176"/>
              <a:gd name="T58" fmla="*/ 54 w 1152"/>
              <a:gd name="T59" fmla="*/ 2160 h 2176"/>
              <a:gd name="T60" fmla="*/ 41 w 1152"/>
              <a:gd name="T61" fmla="*/ 2152 h 2176"/>
              <a:gd name="T62" fmla="*/ 29 w 1152"/>
              <a:gd name="T63" fmla="*/ 2141 h 2176"/>
              <a:gd name="T64" fmla="*/ 20 w 1152"/>
              <a:gd name="T65" fmla="*/ 2129 h 2176"/>
              <a:gd name="T66" fmla="*/ 12 w 1152"/>
              <a:gd name="T67" fmla="*/ 2115 h 2176"/>
              <a:gd name="T68" fmla="*/ 4 w 1152"/>
              <a:gd name="T69" fmla="*/ 2100 h 2176"/>
              <a:gd name="T70" fmla="*/ 0 w 1152"/>
              <a:gd name="T71" fmla="*/ 2084 h 2176"/>
              <a:gd name="T72" fmla="*/ 0 w 1152"/>
              <a:gd name="T73" fmla="*/ 2067 h 2176"/>
              <a:gd name="T74" fmla="*/ 0 w 1152"/>
              <a:gd name="T75" fmla="*/ 109 h 2176"/>
              <a:gd name="T76" fmla="*/ 0 w 1152"/>
              <a:gd name="T77" fmla="*/ 109 h 2176"/>
              <a:gd name="T78" fmla="*/ 0 w 1152"/>
              <a:gd name="T79" fmla="*/ 91 h 2176"/>
              <a:gd name="T80" fmla="*/ 4 w 1152"/>
              <a:gd name="T81" fmla="*/ 76 h 2176"/>
              <a:gd name="T82" fmla="*/ 12 w 1152"/>
              <a:gd name="T83" fmla="*/ 60 h 2176"/>
              <a:gd name="T84" fmla="*/ 20 w 1152"/>
              <a:gd name="T85" fmla="*/ 47 h 2176"/>
              <a:gd name="T86" fmla="*/ 29 w 1152"/>
              <a:gd name="T87" fmla="*/ 33 h 2176"/>
              <a:gd name="T88" fmla="*/ 41 w 1152"/>
              <a:gd name="T89" fmla="*/ 23 h 2176"/>
              <a:gd name="T90" fmla="*/ 54 w 1152"/>
              <a:gd name="T91" fmla="*/ 16 h 2176"/>
              <a:gd name="T92" fmla="*/ 68 w 1152"/>
              <a:gd name="T93" fmla="*/ 8 h 2176"/>
              <a:gd name="T94" fmla="*/ 82 w 1152"/>
              <a:gd name="T95" fmla="*/ 2 h 2176"/>
              <a:gd name="T96" fmla="*/ 97 w 1152"/>
              <a:gd name="T97" fmla="*/ 0 h 2176"/>
              <a:gd name="T98" fmla="*/ 113 w 1152"/>
              <a:gd name="T99" fmla="*/ 0 h 2176"/>
              <a:gd name="T100" fmla="*/ 128 w 1152"/>
              <a:gd name="T101" fmla="*/ 0 h 2176"/>
              <a:gd name="T102" fmla="*/ 144 w 1152"/>
              <a:gd name="T103" fmla="*/ 4 h 2176"/>
              <a:gd name="T104" fmla="*/ 159 w 1152"/>
              <a:gd name="T105" fmla="*/ 12 h 2176"/>
              <a:gd name="T106" fmla="*/ 173 w 1152"/>
              <a:gd name="T107" fmla="*/ 19 h 2176"/>
              <a:gd name="T108" fmla="*/ 186 w 1152"/>
              <a:gd name="T109" fmla="*/ 31 h 2176"/>
              <a:gd name="T110" fmla="*/ 186 w 1152"/>
              <a:gd name="T111" fmla="*/ 31 h 2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52" h="2176">
                <a:moveTo>
                  <a:pt x="186" y="31"/>
                </a:moveTo>
                <a:lnTo>
                  <a:pt x="1088" y="933"/>
                </a:lnTo>
                <a:lnTo>
                  <a:pt x="1088" y="933"/>
                </a:lnTo>
                <a:lnTo>
                  <a:pt x="1103" y="948"/>
                </a:lnTo>
                <a:lnTo>
                  <a:pt x="1115" y="968"/>
                </a:lnTo>
                <a:lnTo>
                  <a:pt x="1127" y="985"/>
                </a:lnTo>
                <a:lnTo>
                  <a:pt x="1136" y="1004"/>
                </a:lnTo>
                <a:lnTo>
                  <a:pt x="1142" y="1026"/>
                </a:lnTo>
                <a:lnTo>
                  <a:pt x="1148" y="1045"/>
                </a:lnTo>
                <a:lnTo>
                  <a:pt x="1152" y="1066"/>
                </a:lnTo>
                <a:lnTo>
                  <a:pt x="1152" y="1088"/>
                </a:lnTo>
                <a:lnTo>
                  <a:pt x="1152" y="1109"/>
                </a:lnTo>
                <a:lnTo>
                  <a:pt x="1148" y="1130"/>
                </a:lnTo>
                <a:lnTo>
                  <a:pt x="1142" y="1150"/>
                </a:lnTo>
                <a:lnTo>
                  <a:pt x="1136" y="1171"/>
                </a:lnTo>
                <a:lnTo>
                  <a:pt x="1127" y="1191"/>
                </a:lnTo>
                <a:lnTo>
                  <a:pt x="1115" y="1208"/>
                </a:lnTo>
                <a:lnTo>
                  <a:pt x="1103" y="1225"/>
                </a:lnTo>
                <a:lnTo>
                  <a:pt x="1088" y="1243"/>
                </a:lnTo>
                <a:lnTo>
                  <a:pt x="186" y="2144"/>
                </a:lnTo>
                <a:lnTo>
                  <a:pt x="186" y="2144"/>
                </a:lnTo>
                <a:lnTo>
                  <a:pt x="173" y="2156"/>
                </a:lnTo>
                <a:lnTo>
                  <a:pt x="159" y="2164"/>
                </a:lnTo>
                <a:lnTo>
                  <a:pt x="144" y="2170"/>
                </a:lnTo>
                <a:lnTo>
                  <a:pt x="128" y="2174"/>
                </a:lnTo>
                <a:lnTo>
                  <a:pt x="113" y="2176"/>
                </a:lnTo>
                <a:lnTo>
                  <a:pt x="97" y="2176"/>
                </a:lnTo>
                <a:lnTo>
                  <a:pt x="82" y="2172"/>
                </a:lnTo>
                <a:lnTo>
                  <a:pt x="68" y="2168"/>
                </a:lnTo>
                <a:lnTo>
                  <a:pt x="54" y="2160"/>
                </a:lnTo>
                <a:lnTo>
                  <a:pt x="41" y="2152"/>
                </a:lnTo>
                <a:lnTo>
                  <a:pt x="29" y="2141"/>
                </a:lnTo>
                <a:lnTo>
                  <a:pt x="20" y="2129"/>
                </a:lnTo>
                <a:lnTo>
                  <a:pt x="12" y="2115"/>
                </a:lnTo>
                <a:lnTo>
                  <a:pt x="4" y="2100"/>
                </a:lnTo>
                <a:lnTo>
                  <a:pt x="0" y="2084"/>
                </a:lnTo>
                <a:lnTo>
                  <a:pt x="0" y="2067"/>
                </a:lnTo>
                <a:lnTo>
                  <a:pt x="0" y="109"/>
                </a:lnTo>
                <a:lnTo>
                  <a:pt x="0" y="109"/>
                </a:lnTo>
                <a:lnTo>
                  <a:pt x="0" y="91"/>
                </a:lnTo>
                <a:lnTo>
                  <a:pt x="4" y="76"/>
                </a:lnTo>
                <a:lnTo>
                  <a:pt x="12" y="60"/>
                </a:lnTo>
                <a:lnTo>
                  <a:pt x="20" y="47"/>
                </a:lnTo>
                <a:lnTo>
                  <a:pt x="29" y="33"/>
                </a:lnTo>
                <a:lnTo>
                  <a:pt x="41" y="23"/>
                </a:lnTo>
                <a:lnTo>
                  <a:pt x="54" y="16"/>
                </a:lnTo>
                <a:lnTo>
                  <a:pt x="68" y="8"/>
                </a:lnTo>
                <a:lnTo>
                  <a:pt x="82" y="2"/>
                </a:lnTo>
                <a:lnTo>
                  <a:pt x="97" y="0"/>
                </a:lnTo>
                <a:lnTo>
                  <a:pt x="113" y="0"/>
                </a:lnTo>
                <a:lnTo>
                  <a:pt x="128" y="0"/>
                </a:lnTo>
                <a:lnTo>
                  <a:pt x="144" y="4"/>
                </a:lnTo>
                <a:lnTo>
                  <a:pt x="159" y="12"/>
                </a:lnTo>
                <a:lnTo>
                  <a:pt x="173" y="19"/>
                </a:lnTo>
                <a:lnTo>
                  <a:pt x="186" y="31"/>
                </a:lnTo>
                <a:lnTo>
                  <a:pt x="186" y="31"/>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nl-BE"/>
          </a:p>
        </p:txBody>
      </p:sp>
      <p:sp>
        <p:nvSpPr>
          <p:cNvPr id="11" name="!!Freeform 1">
            <a:extLst>
              <a:ext uri="{FF2B5EF4-FFF2-40B4-BE49-F238E27FC236}">
                <a16:creationId xmlns:a16="http://schemas.microsoft.com/office/drawing/2014/main" id="{CDEF8424-7FC8-45DF-B79F-151A91B131C9}"/>
              </a:ext>
            </a:extLst>
          </p:cNvPr>
          <p:cNvSpPr>
            <a:spLocks noChangeAspect="1"/>
          </p:cNvSpPr>
          <p:nvPr userDrawn="1"/>
        </p:nvSpPr>
        <p:spPr bwMode="auto">
          <a:xfrm rot="5400000">
            <a:off x="-170269" y="1187993"/>
            <a:ext cx="1399723" cy="1494000"/>
          </a:xfrm>
          <a:custGeom>
            <a:avLst/>
            <a:gdLst>
              <a:gd name="T0" fmla="*/ 219 w 1648"/>
              <a:gd name="T1" fmla="*/ 1759 h 1759"/>
              <a:gd name="T2" fmla="*/ 198 w 1648"/>
              <a:gd name="T3" fmla="*/ 1759 h 1759"/>
              <a:gd name="T4" fmla="*/ 155 w 1648"/>
              <a:gd name="T5" fmla="*/ 1749 h 1759"/>
              <a:gd name="T6" fmla="*/ 114 w 1648"/>
              <a:gd name="T7" fmla="*/ 1734 h 1759"/>
              <a:gd name="T8" fmla="*/ 79 w 1648"/>
              <a:gd name="T9" fmla="*/ 1709 h 1759"/>
              <a:gd name="T10" fmla="*/ 50 w 1648"/>
              <a:gd name="T11" fmla="*/ 1680 h 1759"/>
              <a:gd name="T12" fmla="*/ 27 w 1648"/>
              <a:gd name="T13" fmla="*/ 1645 h 1759"/>
              <a:gd name="T14" fmla="*/ 10 w 1648"/>
              <a:gd name="T15" fmla="*/ 1606 h 1759"/>
              <a:gd name="T16" fmla="*/ 0 w 1648"/>
              <a:gd name="T17" fmla="*/ 1563 h 1759"/>
              <a:gd name="T18" fmla="*/ 0 w 1648"/>
              <a:gd name="T19" fmla="*/ 221 h 1759"/>
              <a:gd name="T20" fmla="*/ 0 w 1648"/>
              <a:gd name="T21" fmla="*/ 198 h 1759"/>
              <a:gd name="T22" fmla="*/ 10 w 1648"/>
              <a:gd name="T23" fmla="*/ 155 h 1759"/>
              <a:gd name="T24" fmla="*/ 27 w 1648"/>
              <a:gd name="T25" fmla="*/ 117 h 1759"/>
              <a:gd name="T26" fmla="*/ 50 w 1648"/>
              <a:gd name="T27" fmla="*/ 80 h 1759"/>
              <a:gd name="T28" fmla="*/ 79 w 1648"/>
              <a:gd name="T29" fmla="*/ 51 h 1759"/>
              <a:gd name="T30" fmla="*/ 114 w 1648"/>
              <a:gd name="T31" fmla="*/ 28 h 1759"/>
              <a:gd name="T32" fmla="*/ 153 w 1648"/>
              <a:gd name="T33" fmla="*/ 10 h 1759"/>
              <a:gd name="T34" fmla="*/ 198 w 1648"/>
              <a:gd name="T35" fmla="*/ 2 h 1759"/>
              <a:gd name="T36" fmla="*/ 1537 w 1648"/>
              <a:gd name="T37" fmla="*/ 0 h 1759"/>
              <a:gd name="T38" fmla="*/ 1555 w 1648"/>
              <a:gd name="T39" fmla="*/ 2 h 1759"/>
              <a:gd name="T40" fmla="*/ 1588 w 1648"/>
              <a:gd name="T41" fmla="*/ 12 h 1759"/>
              <a:gd name="T42" fmla="*/ 1613 w 1648"/>
              <a:gd name="T43" fmla="*/ 31 h 1759"/>
              <a:gd name="T44" fmla="*/ 1632 w 1648"/>
              <a:gd name="T45" fmla="*/ 55 h 1759"/>
              <a:gd name="T46" fmla="*/ 1644 w 1648"/>
              <a:gd name="T47" fmla="*/ 84 h 1759"/>
              <a:gd name="T48" fmla="*/ 1648 w 1648"/>
              <a:gd name="T49" fmla="*/ 115 h 1759"/>
              <a:gd name="T50" fmla="*/ 1642 w 1648"/>
              <a:gd name="T51" fmla="*/ 146 h 1759"/>
              <a:gd name="T52" fmla="*/ 1627 w 1648"/>
              <a:gd name="T53" fmla="*/ 175 h 1759"/>
              <a:gd name="T54" fmla="*/ 1002 w 1648"/>
              <a:gd name="T55" fmla="*/ 803 h 1759"/>
              <a:gd name="T56" fmla="*/ 987 w 1648"/>
              <a:gd name="T57" fmla="*/ 821 h 1759"/>
              <a:gd name="T58" fmla="*/ 971 w 1648"/>
              <a:gd name="T59" fmla="*/ 859 h 1759"/>
              <a:gd name="T60" fmla="*/ 971 w 1648"/>
              <a:gd name="T61" fmla="*/ 902 h 1759"/>
              <a:gd name="T62" fmla="*/ 987 w 1648"/>
              <a:gd name="T63" fmla="*/ 941 h 1759"/>
              <a:gd name="T64" fmla="*/ 1615 w 1648"/>
              <a:gd name="T65" fmla="*/ 1573 h 1759"/>
              <a:gd name="T66" fmla="*/ 1627 w 1648"/>
              <a:gd name="T67" fmla="*/ 1586 h 1759"/>
              <a:gd name="T68" fmla="*/ 1642 w 1648"/>
              <a:gd name="T69" fmla="*/ 1616 h 1759"/>
              <a:gd name="T70" fmla="*/ 1648 w 1648"/>
              <a:gd name="T71" fmla="*/ 1647 h 1759"/>
              <a:gd name="T72" fmla="*/ 1644 w 1648"/>
              <a:gd name="T73" fmla="*/ 1678 h 1759"/>
              <a:gd name="T74" fmla="*/ 1632 w 1648"/>
              <a:gd name="T75" fmla="*/ 1707 h 1759"/>
              <a:gd name="T76" fmla="*/ 1613 w 1648"/>
              <a:gd name="T77" fmla="*/ 1730 h 1759"/>
              <a:gd name="T78" fmla="*/ 1588 w 1648"/>
              <a:gd name="T79" fmla="*/ 1747 h 1759"/>
              <a:gd name="T80" fmla="*/ 1555 w 1648"/>
              <a:gd name="T81" fmla="*/ 1759 h 1759"/>
              <a:gd name="T82" fmla="*/ 1537 w 1648"/>
              <a:gd name="T83" fmla="*/ 1759 h 1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648" h="1759">
                <a:moveTo>
                  <a:pt x="1537" y="1759"/>
                </a:moveTo>
                <a:lnTo>
                  <a:pt x="219" y="1759"/>
                </a:lnTo>
                <a:lnTo>
                  <a:pt x="219" y="1759"/>
                </a:lnTo>
                <a:lnTo>
                  <a:pt x="198" y="1759"/>
                </a:lnTo>
                <a:lnTo>
                  <a:pt x="174" y="1755"/>
                </a:lnTo>
                <a:lnTo>
                  <a:pt x="155" y="1749"/>
                </a:lnTo>
                <a:lnTo>
                  <a:pt x="134" y="1742"/>
                </a:lnTo>
                <a:lnTo>
                  <a:pt x="114" y="1734"/>
                </a:lnTo>
                <a:lnTo>
                  <a:pt x="97" y="1722"/>
                </a:lnTo>
                <a:lnTo>
                  <a:pt x="79" y="1709"/>
                </a:lnTo>
                <a:lnTo>
                  <a:pt x="64" y="1695"/>
                </a:lnTo>
                <a:lnTo>
                  <a:pt x="50" y="1680"/>
                </a:lnTo>
                <a:lnTo>
                  <a:pt x="37" y="1662"/>
                </a:lnTo>
                <a:lnTo>
                  <a:pt x="27" y="1645"/>
                </a:lnTo>
                <a:lnTo>
                  <a:pt x="17" y="1625"/>
                </a:lnTo>
                <a:lnTo>
                  <a:pt x="10" y="1606"/>
                </a:lnTo>
                <a:lnTo>
                  <a:pt x="4" y="1584"/>
                </a:lnTo>
                <a:lnTo>
                  <a:pt x="0" y="1563"/>
                </a:lnTo>
                <a:lnTo>
                  <a:pt x="0" y="1540"/>
                </a:lnTo>
                <a:lnTo>
                  <a:pt x="0" y="221"/>
                </a:lnTo>
                <a:lnTo>
                  <a:pt x="0" y="221"/>
                </a:lnTo>
                <a:lnTo>
                  <a:pt x="0" y="198"/>
                </a:lnTo>
                <a:lnTo>
                  <a:pt x="4" y="177"/>
                </a:lnTo>
                <a:lnTo>
                  <a:pt x="10" y="155"/>
                </a:lnTo>
                <a:lnTo>
                  <a:pt x="17" y="134"/>
                </a:lnTo>
                <a:lnTo>
                  <a:pt x="27" y="117"/>
                </a:lnTo>
                <a:lnTo>
                  <a:pt x="37" y="97"/>
                </a:lnTo>
                <a:lnTo>
                  <a:pt x="50" y="80"/>
                </a:lnTo>
                <a:lnTo>
                  <a:pt x="64" y="64"/>
                </a:lnTo>
                <a:lnTo>
                  <a:pt x="79" y="51"/>
                </a:lnTo>
                <a:lnTo>
                  <a:pt x="97" y="39"/>
                </a:lnTo>
                <a:lnTo>
                  <a:pt x="114" y="28"/>
                </a:lnTo>
                <a:lnTo>
                  <a:pt x="134" y="18"/>
                </a:lnTo>
                <a:lnTo>
                  <a:pt x="153" y="10"/>
                </a:lnTo>
                <a:lnTo>
                  <a:pt x="174" y="6"/>
                </a:lnTo>
                <a:lnTo>
                  <a:pt x="198" y="2"/>
                </a:lnTo>
                <a:lnTo>
                  <a:pt x="219" y="0"/>
                </a:lnTo>
                <a:lnTo>
                  <a:pt x="1537" y="0"/>
                </a:lnTo>
                <a:lnTo>
                  <a:pt x="1537" y="0"/>
                </a:lnTo>
                <a:lnTo>
                  <a:pt x="1555" y="2"/>
                </a:lnTo>
                <a:lnTo>
                  <a:pt x="1572" y="6"/>
                </a:lnTo>
                <a:lnTo>
                  <a:pt x="1588" y="12"/>
                </a:lnTo>
                <a:lnTo>
                  <a:pt x="1601" y="20"/>
                </a:lnTo>
                <a:lnTo>
                  <a:pt x="1613" y="31"/>
                </a:lnTo>
                <a:lnTo>
                  <a:pt x="1623" y="41"/>
                </a:lnTo>
                <a:lnTo>
                  <a:pt x="1632" y="55"/>
                </a:lnTo>
                <a:lnTo>
                  <a:pt x="1640" y="68"/>
                </a:lnTo>
                <a:lnTo>
                  <a:pt x="1644" y="84"/>
                </a:lnTo>
                <a:lnTo>
                  <a:pt x="1648" y="99"/>
                </a:lnTo>
                <a:lnTo>
                  <a:pt x="1648" y="115"/>
                </a:lnTo>
                <a:lnTo>
                  <a:pt x="1646" y="130"/>
                </a:lnTo>
                <a:lnTo>
                  <a:pt x="1642" y="146"/>
                </a:lnTo>
                <a:lnTo>
                  <a:pt x="1636" y="161"/>
                </a:lnTo>
                <a:lnTo>
                  <a:pt x="1627" y="175"/>
                </a:lnTo>
                <a:lnTo>
                  <a:pt x="1615" y="188"/>
                </a:lnTo>
                <a:lnTo>
                  <a:pt x="1002" y="803"/>
                </a:lnTo>
                <a:lnTo>
                  <a:pt x="1002" y="803"/>
                </a:lnTo>
                <a:lnTo>
                  <a:pt x="987" y="821"/>
                </a:lnTo>
                <a:lnTo>
                  <a:pt x="977" y="838"/>
                </a:lnTo>
                <a:lnTo>
                  <a:pt x="971" y="859"/>
                </a:lnTo>
                <a:lnTo>
                  <a:pt x="969" y="881"/>
                </a:lnTo>
                <a:lnTo>
                  <a:pt x="971" y="902"/>
                </a:lnTo>
                <a:lnTo>
                  <a:pt x="977" y="921"/>
                </a:lnTo>
                <a:lnTo>
                  <a:pt x="987" y="941"/>
                </a:lnTo>
                <a:lnTo>
                  <a:pt x="1002" y="958"/>
                </a:lnTo>
                <a:lnTo>
                  <a:pt x="1615" y="1573"/>
                </a:lnTo>
                <a:lnTo>
                  <a:pt x="1615" y="1573"/>
                </a:lnTo>
                <a:lnTo>
                  <a:pt x="1627" y="1586"/>
                </a:lnTo>
                <a:lnTo>
                  <a:pt x="1636" y="1600"/>
                </a:lnTo>
                <a:lnTo>
                  <a:pt x="1642" y="1616"/>
                </a:lnTo>
                <a:lnTo>
                  <a:pt x="1646" y="1631"/>
                </a:lnTo>
                <a:lnTo>
                  <a:pt x="1648" y="1647"/>
                </a:lnTo>
                <a:lnTo>
                  <a:pt x="1648" y="1662"/>
                </a:lnTo>
                <a:lnTo>
                  <a:pt x="1644" y="1678"/>
                </a:lnTo>
                <a:lnTo>
                  <a:pt x="1640" y="1691"/>
                </a:lnTo>
                <a:lnTo>
                  <a:pt x="1632" y="1707"/>
                </a:lnTo>
                <a:lnTo>
                  <a:pt x="1623" y="1718"/>
                </a:lnTo>
                <a:lnTo>
                  <a:pt x="1613" y="1730"/>
                </a:lnTo>
                <a:lnTo>
                  <a:pt x="1601" y="1740"/>
                </a:lnTo>
                <a:lnTo>
                  <a:pt x="1588" y="1747"/>
                </a:lnTo>
                <a:lnTo>
                  <a:pt x="1572" y="1755"/>
                </a:lnTo>
                <a:lnTo>
                  <a:pt x="1555" y="1759"/>
                </a:lnTo>
                <a:lnTo>
                  <a:pt x="1537" y="1759"/>
                </a:lnTo>
                <a:lnTo>
                  <a:pt x="1537" y="1759"/>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nl-BE" dirty="0"/>
          </a:p>
        </p:txBody>
      </p:sp>
      <p:sp>
        <p:nvSpPr>
          <p:cNvPr id="3" name="Tijdelijke aanduiding voor afbeelding 2">
            <a:extLst>
              <a:ext uri="{FF2B5EF4-FFF2-40B4-BE49-F238E27FC236}">
                <a16:creationId xmlns:a16="http://schemas.microsoft.com/office/drawing/2014/main" id="{D250E267-8112-4F3D-9246-BFC27971A20C}"/>
              </a:ext>
            </a:extLst>
          </p:cNvPr>
          <p:cNvSpPr>
            <a:spLocks noGrp="1"/>
          </p:cNvSpPr>
          <p:nvPr>
            <p:ph type="pic" idx="1"/>
          </p:nvPr>
        </p:nvSpPr>
        <p:spPr>
          <a:xfrm>
            <a:off x="1416050" y="-402770"/>
            <a:ext cx="9359900" cy="6532108"/>
          </a:xfrm>
          <a:prstGeom prst="roundRect">
            <a:avLst>
              <a:gd name="adj" fmla="val 5478"/>
            </a:avLst>
          </a:prstGeom>
          <a:no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smtClean="0"/>
              <a:t>Klik op het pictogram als u een afbeelding wilt toevoegen</a:t>
            </a:r>
            <a:endParaRPr lang="nl-BE" dirty="0"/>
          </a:p>
        </p:txBody>
      </p:sp>
      <p:sp>
        <p:nvSpPr>
          <p:cNvPr id="4" name="Tijdelijke aanduiding voor tekst 3">
            <a:extLst>
              <a:ext uri="{FF2B5EF4-FFF2-40B4-BE49-F238E27FC236}">
                <a16:creationId xmlns:a16="http://schemas.microsoft.com/office/drawing/2014/main" id="{2EF9091B-B396-458D-B43E-D4794EF4A62E}"/>
              </a:ext>
            </a:extLst>
          </p:cNvPr>
          <p:cNvSpPr>
            <a:spLocks noGrp="1"/>
          </p:cNvSpPr>
          <p:nvPr>
            <p:ph type="body" sz="half" idx="2"/>
          </p:nvPr>
        </p:nvSpPr>
        <p:spPr>
          <a:xfrm>
            <a:off x="1634835" y="1808162"/>
            <a:ext cx="8933411" cy="221599"/>
          </a:xfrm>
        </p:spPr>
        <p:txBody>
          <a:bodyPr>
            <a:sp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Tekststijl van het model bewerken</a:t>
            </a:r>
          </a:p>
        </p:txBody>
      </p:sp>
      <p:sp>
        <p:nvSpPr>
          <p:cNvPr id="5" name="Tijdelijke aanduiding voor datum 4">
            <a:extLst>
              <a:ext uri="{FF2B5EF4-FFF2-40B4-BE49-F238E27FC236}">
                <a16:creationId xmlns:a16="http://schemas.microsoft.com/office/drawing/2014/main" id="{0B305389-D125-40C9-906F-D0F1FFF5D25C}"/>
              </a:ext>
            </a:extLst>
          </p:cNvPr>
          <p:cNvSpPr>
            <a:spLocks noGrp="1"/>
          </p:cNvSpPr>
          <p:nvPr>
            <p:ph type="dt" sz="half" idx="10"/>
          </p:nvPr>
        </p:nvSpPr>
        <p:spPr/>
        <p:txBody>
          <a:bodyPr/>
          <a:lstStyle/>
          <a:p>
            <a:fld id="{24A35668-8EA9-48D1-847A-EC65FA259332}" type="datetime1">
              <a:rPr lang="nl-BE" smtClean="0"/>
              <a:t>9/03/2023</a:t>
            </a:fld>
            <a:endParaRPr lang="nl-BE"/>
          </a:p>
        </p:txBody>
      </p:sp>
      <p:sp>
        <p:nvSpPr>
          <p:cNvPr id="6" name="Tijdelijke aanduiding voor voettekst 5">
            <a:extLst>
              <a:ext uri="{FF2B5EF4-FFF2-40B4-BE49-F238E27FC236}">
                <a16:creationId xmlns:a16="http://schemas.microsoft.com/office/drawing/2014/main" id="{5C585BC8-9671-4435-A110-9753E7B506A7}"/>
              </a:ext>
            </a:extLst>
          </p:cNvPr>
          <p:cNvSpPr>
            <a:spLocks noGrp="1"/>
          </p:cNvSpPr>
          <p:nvPr>
            <p:ph type="ftr" sz="quarter" idx="11"/>
          </p:nvPr>
        </p:nvSpPr>
        <p:spPr/>
        <p:txBody>
          <a:bodyPr/>
          <a:lstStyle/>
          <a:p>
            <a:r>
              <a:rPr lang="nl-BE"/>
              <a:t>Voettekst voor dia's</a:t>
            </a:r>
          </a:p>
        </p:txBody>
      </p:sp>
      <p:sp>
        <p:nvSpPr>
          <p:cNvPr id="7" name="Tijdelijke aanduiding voor dianummer 6">
            <a:extLst>
              <a:ext uri="{FF2B5EF4-FFF2-40B4-BE49-F238E27FC236}">
                <a16:creationId xmlns:a16="http://schemas.microsoft.com/office/drawing/2014/main" id="{980C0D55-F947-42F6-8406-C3767D678F1D}"/>
              </a:ext>
            </a:extLst>
          </p:cNvPr>
          <p:cNvSpPr>
            <a:spLocks noGrp="1"/>
          </p:cNvSpPr>
          <p:nvPr>
            <p:ph type="sldNum" sz="quarter" idx="12"/>
          </p:nvPr>
        </p:nvSpPr>
        <p:spPr/>
        <p:txBody>
          <a:bodyPr/>
          <a:lstStyle/>
          <a:p>
            <a:fld id="{41EC6B80-1A7E-45E1-8E6D-CEFF41051EC9}" type="slidenum">
              <a:rPr lang="nl-BE" smtClean="0"/>
              <a:t>‹nr.›</a:t>
            </a:fld>
            <a:endParaRPr lang="nl-BE"/>
          </a:p>
        </p:txBody>
      </p:sp>
      <p:sp>
        <p:nvSpPr>
          <p:cNvPr id="2" name="Titel 1">
            <a:extLst>
              <a:ext uri="{FF2B5EF4-FFF2-40B4-BE49-F238E27FC236}">
                <a16:creationId xmlns:a16="http://schemas.microsoft.com/office/drawing/2014/main" id="{02998D39-1AF8-4ABF-A661-8F33299C6577}"/>
              </a:ext>
            </a:extLst>
          </p:cNvPr>
          <p:cNvSpPr>
            <a:spLocks noGrp="1"/>
          </p:cNvSpPr>
          <p:nvPr>
            <p:ph type="title"/>
          </p:nvPr>
        </p:nvSpPr>
        <p:spPr>
          <a:xfrm>
            <a:off x="1634835" y="549276"/>
            <a:ext cx="8933411" cy="1150937"/>
          </a:xfrm>
        </p:spPr>
        <p:txBody>
          <a:bodyPr anchor="b"/>
          <a:lstStyle>
            <a:lvl1pPr>
              <a:defRPr sz="3200"/>
            </a:lvl1pPr>
          </a:lstStyle>
          <a:p>
            <a:r>
              <a:rPr lang="nl-NL" smtClean="0"/>
              <a:t>Klik om de stijl te bewerken</a:t>
            </a:r>
            <a:endParaRPr lang="nl-BE" dirty="0"/>
          </a:p>
        </p:txBody>
      </p:sp>
      <p:sp>
        <p:nvSpPr>
          <p:cNvPr id="13" name="!!Freeform 3">
            <a:extLst>
              <a:ext uri="{FF2B5EF4-FFF2-40B4-BE49-F238E27FC236}">
                <a16:creationId xmlns:a16="http://schemas.microsoft.com/office/drawing/2014/main" id="{935C53CC-0BCA-4EA2-9C18-3A2B71480C2B}"/>
              </a:ext>
            </a:extLst>
          </p:cNvPr>
          <p:cNvSpPr>
            <a:spLocks noChangeAspect="1"/>
          </p:cNvSpPr>
          <p:nvPr userDrawn="1"/>
        </p:nvSpPr>
        <p:spPr bwMode="auto">
          <a:xfrm rot="2700000">
            <a:off x="10743586" y="5669187"/>
            <a:ext cx="1539669" cy="1539669"/>
          </a:xfrm>
          <a:custGeom>
            <a:avLst/>
            <a:gdLst>
              <a:gd name="T0" fmla="*/ 222 w 1759"/>
              <a:gd name="T1" fmla="*/ 1759 h 1759"/>
              <a:gd name="T2" fmla="*/ 198 w 1759"/>
              <a:gd name="T3" fmla="*/ 1759 h 1759"/>
              <a:gd name="T4" fmla="*/ 156 w 1759"/>
              <a:gd name="T5" fmla="*/ 1749 h 1759"/>
              <a:gd name="T6" fmla="*/ 117 w 1759"/>
              <a:gd name="T7" fmla="*/ 1734 h 1759"/>
              <a:gd name="T8" fmla="*/ 82 w 1759"/>
              <a:gd name="T9" fmla="*/ 1709 h 1759"/>
              <a:gd name="T10" fmla="*/ 51 w 1759"/>
              <a:gd name="T11" fmla="*/ 1680 h 1759"/>
              <a:gd name="T12" fmla="*/ 28 w 1759"/>
              <a:gd name="T13" fmla="*/ 1645 h 1759"/>
              <a:gd name="T14" fmla="*/ 10 w 1759"/>
              <a:gd name="T15" fmla="*/ 1606 h 1759"/>
              <a:gd name="T16" fmla="*/ 2 w 1759"/>
              <a:gd name="T17" fmla="*/ 1561 h 1759"/>
              <a:gd name="T18" fmla="*/ 0 w 1759"/>
              <a:gd name="T19" fmla="*/ 222 h 1759"/>
              <a:gd name="T20" fmla="*/ 2 w 1759"/>
              <a:gd name="T21" fmla="*/ 200 h 1759"/>
              <a:gd name="T22" fmla="*/ 10 w 1759"/>
              <a:gd name="T23" fmla="*/ 156 h 1759"/>
              <a:gd name="T24" fmla="*/ 28 w 1759"/>
              <a:gd name="T25" fmla="*/ 117 h 1759"/>
              <a:gd name="T26" fmla="*/ 51 w 1759"/>
              <a:gd name="T27" fmla="*/ 82 h 1759"/>
              <a:gd name="T28" fmla="*/ 82 w 1759"/>
              <a:gd name="T29" fmla="*/ 51 h 1759"/>
              <a:gd name="T30" fmla="*/ 117 w 1759"/>
              <a:gd name="T31" fmla="*/ 28 h 1759"/>
              <a:gd name="T32" fmla="*/ 156 w 1759"/>
              <a:gd name="T33" fmla="*/ 10 h 1759"/>
              <a:gd name="T34" fmla="*/ 198 w 1759"/>
              <a:gd name="T35" fmla="*/ 2 h 1759"/>
              <a:gd name="T36" fmla="*/ 1540 w 1759"/>
              <a:gd name="T37" fmla="*/ 0 h 1759"/>
              <a:gd name="T38" fmla="*/ 1561 w 1759"/>
              <a:gd name="T39" fmla="*/ 2 h 1759"/>
              <a:gd name="T40" fmla="*/ 1604 w 1759"/>
              <a:gd name="T41" fmla="*/ 10 h 1759"/>
              <a:gd name="T42" fmla="*/ 1645 w 1759"/>
              <a:gd name="T43" fmla="*/ 28 h 1759"/>
              <a:gd name="T44" fmla="*/ 1680 w 1759"/>
              <a:gd name="T45" fmla="*/ 51 h 1759"/>
              <a:gd name="T46" fmla="*/ 1709 w 1759"/>
              <a:gd name="T47" fmla="*/ 82 h 1759"/>
              <a:gd name="T48" fmla="*/ 1734 w 1759"/>
              <a:gd name="T49" fmla="*/ 117 h 1759"/>
              <a:gd name="T50" fmla="*/ 1749 w 1759"/>
              <a:gd name="T51" fmla="*/ 156 h 1759"/>
              <a:gd name="T52" fmla="*/ 1759 w 1759"/>
              <a:gd name="T53" fmla="*/ 200 h 1759"/>
              <a:gd name="T54" fmla="*/ 1759 w 1759"/>
              <a:gd name="T55" fmla="*/ 1540 h 1759"/>
              <a:gd name="T56" fmla="*/ 1759 w 1759"/>
              <a:gd name="T57" fmla="*/ 1561 h 1759"/>
              <a:gd name="T58" fmla="*/ 1749 w 1759"/>
              <a:gd name="T59" fmla="*/ 1606 h 1759"/>
              <a:gd name="T60" fmla="*/ 1734 w 1759"/>
              <a:gd name="T61" fmla="*/ 1645 h 1759"/>
              <a:gd name="T62" fmla="*/ 1709 w 1759"/>
              <a:gd name="T63" fmla="*/ 1680 h 1759"/>
              <a:gd name="T64" fmla="*/ 1680 w 1759"/>
              <a:gd name="T65" fmla="*/ 1709 h 1759"/>
              <a:gd name="T66" fmla="*/ 1645 w 1759"/>
              <a:gd name="T67" fmla="*/ 1734 h 1759"/>
              <a:gd name="T68" fmla="*/ 1604 w 1759"/>
              <a:gd name="T69" fmla="*/ 1749 h 1759"/>
              <a:gd name="T70" fmla="*/ 1561 w 1759"/>
              <a:gd name="T71" fmla="*/ 1759 h 1759"/>
              <a:gd name="T72" fmla="*/ 1540 w 1759"/>
              <a:gd name="T73" fmla="*/ 1759 h 1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59" h="1759">
                <a:moveTo>
                  <a:pt x="1540" y="1759"/>
                </a:moveTo>
                <a:lnTo>
                  <a:pt x="222" y="1759"/>
                </a:lnTo>
                <a:lnTo>
                  <a:pt x="222" y="1759"/>
                </a:lnTo>
                <a:lnTo>
                  <a:pt x="198" y="1759"/>
                </a:lnTo>
                <a:lnTo>
                  <a:pt x="177" y="1755"/>
                </a:lnTo>
                <a:lnTo>
                  <a:pt x="156" y="1749"/>
                </a:lnTo>
                <a:lnTo>
                  <a:pt x="136" y="1744"/>
                </a:lnTo>
                <a:lnTo>
                  <a:pt x="117" y="1734"/>
                </a:lnTo>
                <a:lnTo>
                  <a:pt x="97" y="1722"/>
                </a:lnTo>
                <a:lnTo>
                  <a:pt x="82" y="1709"/>
                </a:lnTo>
                <a:lnTo>
                  <a:pt x="66" y="1695"/>
                </a:lnTo>
                <a:lnTo>
                  <a:pt x="51" y="1680"/>
                </a:lnTo>
                <a:lnTo>
                  <a:pt x="39" y="1662"/>
                </a:lnTo>
                <a:lnTo>
                  <a:pt x="28" y="1645"/>
                </a:lnTo>
                <a:lnTo>
                  <a:pt x="18" y="1625"/>
                </a:lnTo>
                <a:lnTo>
                  <a:pt x="10" y="1606"/>
                </a:lnTo>
                <a:lnTo>
                  <a:pt x="6" y="1585"/>
                </a:lnTo>
                <a:lnTo>
                  <a:pt x="2" y="1561"/>
                </a:lnTo>
                <a:lnTo>
                  <a:pt x="0" y="1540"/>
                </a:lnTo>
                <a:lnTo>
                  <a:pt x="0" y="222"/>
                </a:lnTo>
                <a:lnTo>
                  <a:pt x="0" y="222"/>
                </a:lnTo>
                <a:lnTo>
                  <a:pt x="2" y="200"/>
                </a:lnTo>
                <a:lnTo>
                  <a:pt x="6" y="177"/>
                </a:lnTo>
                <a:lnTo>
                  <a:pt x="10" y="156"/>
                </a:lnTo>
                <a:lnTo>
                  <a:pt x="18" y="136"/>
                </a:lnTo>
                <a:lnTo>
                  <a:pt x="28" y="117"/>
                </a:lnTo>
                <a:lnTo>
                  <a:pt x="39" y="99"/>
                </a:lnTo>
                <a:lnTo>
                  <a:pt x="51" y="82"/>
                </a:lnTo>
                <a:lnTo>
                  <a:pt x="66" y="66"/>
                </a:lnTo>
                <a:lnTo>
                  <a:pt x="82" y="51"/>
                </a:lnTo>
                <a:lnTo>
                  <a:pt x="97" y="39"/>
                </a:lnTo>
                <a:lnTo>
                  <a:pt x="117" y="28"/>
                </a:lnTo>
                <a:lnTo>
                  <a:pt x="136" y="18"/>
                </a:lnTo>
                <a:lnTo>
                  <a:pt x="156" y="10"/>
                </a:lnTo>
                <a:lnTo>
                  <a:pt x="177" y="6"/>
                </a:lnTo>
                <a:lnTo>
                  <a:pt x="198" y="2"/>
                </a:lnTo>
                <a:lnTo>
                  <a:pt x="222" y="0"/>
                </a:lnTo>
                <a:lnTo>
                  <a:pt x="1540" y="0"/>
                </a:lnTo>
                <a:lnTo>
                  <a:pt x="1540" y="0"/>
                </a:lnTo>
                <a:lnTo>
                  <a:pt x="1561" y="2"/>
                </a:lnTo>
                <a:lnTo>
                  <a:pt x="1585" y="6"/>
                </a:lnTo>
                <a:lnTo>
                  <a:pt x="1604" y="10"/>
                </a:lnTo>
                <a:lnTo>
                  <a:pt x="1625" y="18"/>
                </a:lnTo>
                <a:lnTo>
                  <a:pt x="1645" y="28"/>
                </a:lnTo>
                <a:lnTo>
                  <a:pt x="1662" y="39"/>
                </a:lnTo>
                <a:lnTo>
                  <a:pt x="1680" y="51"/>
                </a:lnTo>
                <a:lnTo>
                  <a:pt x="1695" y="66"/>
                </a:lnTo>
                <a:lnTo>
                  <a:pt x="1709" y="82"/>
                </a:lnTo>
                <a:lnTo>
                  <a:pt x="1722" y="99"/>
                </a:lnTo>
                <a:lnTo>
                  <a:pt x="1734" y="117"/>
                </a:lnTo>
                <a:lnTo>
                  <a:pt x="1742" y="136"/>
                </a:lnTo>
                <a:lnTo>
                  <a:pt x="1749" y="156"/>
                </a:lnTo>
                <a:lnTo>
                  <a:pt x="1755" y="177"/>
                </a:lnTo>
                <a:lnTo>
                  <a:pt x="1759" y="200"/>
                </a:lnTo>
                <a:lnTo>
                  <a:pt x="1759" y="222"/>
                </a:lnTo>
                <a:lnTo>
                  <a:pt x="1759" y="1540"/>
                </a:lnTo>
                <a:lnTo>
                  <a:pt x="1759" y="1540"/>
                </a:lnTo>
                <a:lnTo>
                  <a:pt x="1759" y="1561"/>
                </a:lnTo>
                <a:lnTo>
                  <a:pt x="1755" y="1585"/>
                </a:lnTo>
                <a:lnTo>
                  <a:pt x="1749" y="1606"/>
                </a:lnTo>
                <a:lnTo>
                  <a:pt x="1742" y="1625"/>
                </a:lnTo>
                <a:lnTo>
                  <a:pt x="1734" y="1645"/>
                </a:lnTo>
                <a:lnTo>
                  <a:pt x="1722" y="1662"/>
                </a:lnTo>
                <a:lnTo>
                  <a:pt x="1709" y="1680"/>
                </a:lnTo>
                <a:lnTo>
                  <a:pt x="1695" y="1695"/>
                </a:lnTo>
                <a:lnTo>
                  <a:pt x="1680" y="1709"/>
                </a:lnTo>
                <a:lnTo>
                  <a:pt x="1662" y="1722"/>
                </a:lnTo>
                <a:lnTo>
                  <a:pt x="1645" y="1734"/>
                </a:lnTo>
                <a:lnTo>
                  <a:pt x="1625" y="1744"/>
                </a:lnTo>
                <a:lnTo>
                  <a:pt x="1604" y="1749"/>
                </a:lnTo>
                <a:lnTo>
                  <a:pt x="1585" y="1755"/>
                </a:lnTo>
                <a:lnTo>
                  <a:pt x="1561" y="1759"/>
                </a:lnTo>
                <a:lnTo>
                  <a:pt x="1540" y="1759"/>
                </a:lnTo>
                <a:lnTo>
                  <a:pt x="1540" y="1759"/>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nl-BE"/>
          </a:p>
        </p:txBody>
      </p:sp>
      <p:pic>
        <p:nvPicPr>
          <p:cNvPr id="17" name="!!Logo wit">
            <a:extLst>
              <a:ext uri="{FF2B5EF4-FFF2-40B4-BE49-F238E27FC236}">
                <a16:creationId xmlns:a16="http://schemas.microsoft.com/office/drawing/2014/main" id="{F82168D9-2EC3-47BD-86F7-11408B8782FD}"/>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10627506" y="5985164"/>
            <a:ext cx="1266784" cy="632566"/>
          </a:xfrm>
          <a:prstGeom prst="rect">
            <a:avLst/>
          </a:prstGeom>
        </p:spPr>
      </p:pic>
    </p:spTree>
    <p:extLst>
      <p:ext uri="{BB962C8B-B14F-4D97-AF65-F5344CB8AC3E}">
        <p14:creationId xmlns:p14="http://schemas.microsoft.com/office/powerpoint/2010/main" val="19973085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ogodia">
    <p:bg>
      <p:bgPr>
        <a:solidFill>
          <a:srgbClr val="FFFFFF"/>
        </a:solidFill>
        <a:effectLst/>
      </p:bgPr>
    </p:bg>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ACDB7A91-48A0-FF8F-79C4-740037C39787}"/>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2" name="!!Freeform 4">
            <a:extLst>
              <a:ext uri="{FF2B5EF4-FFF2-40B4-BE49-F238E27FC236}">
                <a16:creationId xmlns:a16="http://schemas.microsoft.com/office/drawing/2014/main" id="{142DD962-68DA-4C45-B4E0-25A3A053DE50}"/>
              </a:ext>
            </a:extLst>
          </p:cNvPr>
          <p:cNvSpPr>
            <a:spLocks noChangeAspect="1"/>
          </p:cNvSpPr>
          <p:nvPr userDrawn="1"/>
        </p:nvSpPr>
        <p:spPr bwMode="auto">
          <a:xfrm>
            <a:off x="3305968" y="549275"/>
            <a:ext cx="5580063" cy="5580063"/>
          </a:xfrm>
          <a:custGeom>
            <a:avLst/>
            <a:gdLst>
              <a:gd name="T0" fmla="*/ 222 w 1759"/>
              <a:gd name="T1" fmla="*/ 1759 h 1759"/>
              <a:gd name="T2" fmla="*/ 198 w 1759"/>
              <a:gd name="T3" fmla="*/ 1759 h 1759"/>
              <a:gd name="T4" fmla="*/ 156 w 1759"/>
              <a:gd name="T5" fmla="*/ 1749 h 1759"/>
              <a:gd name="T6" fmla="*/ 117 w 1759"/>
              <a:gd name="T7" fmla="*/ 1734 h 1759"/>
              <a:gd name="T8" fmla="*/ 82 w 1759"/>
              <a:gd name="T9" fmla="*/ 1709 h 1759"/>
              <a:gd name="T10" fmla="*/ 51 w 1759"/>
              <a:gd name="T11" fmla="*/ 1680 h 1759"/>
              <a:gd name="T12" fmla="*/ 28 w 1759"/>
              <a:gd name="T13" fmla="*/ 1645 h 1759"/>
              <a:gd name="T14" fmla="*/ 10 w 1759"/>
              <a:gd name="T15" fmla="*/ 1606 h 1759"/>
              <a:gd name="T16" fmla="*/ 2 w 1759"/>
              <a:gd name="T17" fmla="*/ 1561 h 1759"/>
              <a:gd name="T18" fmla="*/ 0 w 1759"/>
              <a:gd name="T19" fmla="*/ 222 h 1759"/>
              <a:gd name="T20" fmla="*/ 2 w 1759"/>
              <a:gd name="T21" fmla="*/ 200 h 1759"/>
              <a:gd name="T22" fmla="*/ 10 w 1759"/>
              <a:gd name="T23" fmla="*/ 156 h 1759"/>
              <a:gd name="T24" fmla="*/ 28 w 1759"/>
              <a:gd name="T25" fmla="*/ 117 h 1759"/>
              <a:gd name="T26" fmla="*/ 51 w 1759"/>
              <a:gd name="T27" fmla="*/ 82 h 1759"/>
              <a:gd name="T28" fmla="*/ 82 w 1759"/>
              <a:gd name="T29" fmla="*/ 51 h 1759"/>
              <a:gd name="T30" fmla="*/ 117 w 1759"/>
              <a:gd name="T31" fmla="*/ 28 h 1759"/>
              <a:gd name="T32" fmla="*/ 156 w 1759"/>
              <a:gd name="T33" fmla="*/ 10 h 1759"/>
              <a:gd name="T34" fmla="*/ 198 w 1759"/>
              <a:gd name="T35" fmla="*/ 2 h 1759"/>
              <a:gd name="T36" fmla="*/ 1540 w 1759"/>
              <a:gd name="T37" fmla="*/ 0 h 1759"/>
              <a:gd name="T38" fmla="*/ 1561 w 1759"/>
              <a:gd name="T39" fmla="*/ 2 h 1759"/>
              <a:gd name="T40" fmla="*/ 1604 w 1759"/>
              <a:gd name="T41" fmla="*/ 10 h 1759"/>
              <a:gd name="T42" fmla="*/ 1645 w 1759"/>
              <a:gd name="T43" fmla="*/ 28 h 1759"/>
              <a:gd name="T44" fmla="*/ 1680 w 1759"/>
              <a:gd name="T45" fmla="*/ 51 h 1759"/>
              <a:gd name="T46" fmla="*/ 1709 w 1759"/>
              <a:gd name="T47" fmla="*/ 82 h 1759"/>
              <a:gd name="T48" fmla="*/ 1734 w 1759"/>
              <a:gd name="T49" fmla="*/ 117 h 1759"/>
              <a:gd name="T50" fmla="*/ 1749 w 1759"/>
              <a:gd name="T51" fmla="*/ 156 h 1759"/>
              <a:gd name="T52" fmla="*/ 1759 w 1759"/>
              <a:gd name="T53" fmla="*/ 200 h 1759"/>
              <a:gd name="T54" fmla="*/ 1759 w 1759"/>
              <a:gd name="T55" fmla="*/ 1540 h 1759"/>
              <a:gd name="T56" fmla="*/ 1759 w 1759"/>
              <a:gd name="T57" fmla="*/ 1561 h 1759"/>
              <a:gd name="T58" fmla="*/ 1749 w 1759"/>
              <a:gd name="T59" fmla="*/ 1606 h 1759"/>
              <a:gd name="T60" fmla="*/ 1734 w 1759"/>
              <a:gd name="T61" fmla="*/ 1645 h 1759"/>
              <a:gd name="T62" fmla="*/ 1709 w 1759"/>
              <a:gd name="T63" fmla="*/ 1680 h 1759"/>
              <a:gd name="T64" fmla="*/ 1680 w 1759"/>
              <a:gd name="T65" fmla="*/ 1709 h 1759"/>
              <a:gd name="T66" fmla="*/ 1645 w 1759"/>
              <a:gd name="T67" fmla="*/ 1734 h 1759"/>
              <a:gd name="T68" fmla="*/ 1604 w 1759"/>
              <a:gd name="T69" fmla="*/ 1749 h 1759"/>
              <a:gd name="T70" fmla="*/ 1561 w 1759"/>
              <a:gd name="T71" fmla="*/ 1759 h 1759"/>
              <a:gd name="T72" fmla="*/ 1540 w 1759"/>
              <a:gd name="T73" fmla="*/ 1759 h 1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59" h="1759">
                <a:moveTo>
                  <a:pt x="1540" y="1759"/>
                </a:moveTo>
                <a:lnTo>
                  <a:pt x="222" y="1759"/>
                </a:lnTo>
                <a:lnTo>
                  <a:pt x="222" y="1759"/>
                </a:lnTo>
                <a:lnTo>
                  <a:pt x="198" y="1759"/>
                </a:lnTo>
                <a:lnTo>
                  <a:pt x="177" y="1755"/>
                </a:lnTo>
                <a:lnTo>
                  <a:pt x="156" y="1749"/>
                </a:lnTo>
                <a:lnTo>
                  <a:pt x="136" y="1744"/>
                </a:lnTo>
                <a:lnTo>
                  <a:pt x="117" y="1734"/>
                </a:lnTo>
                <a:lnTo>
                  <a:pt x="97" y="1722"/>
                </a:lnTo>
                <a:lnTo>
                  <a:pt x="82" y="1709"/>
                </a:lnTo>
                <a:lnTo>
                  <a:pt x="66" y="1695"/>
                </a:lnTo>
                <a:lnTo>
                  <a:pt x="51" y="1680"/>
                </a:lnTo>
                <a:lnTo>
                  <a:pt x="39" y="1662"/>
                </a:lnTo>
                <a:lnTo>
                  <a:pt x="28" y="1645"/>
                </a:lnTo>
                <a:lnTo>
                  <a:pt x="18" y="1625"/>
                </a:lnTo>
                <a:lnTo>
                  <a:pt x="10" y="1606"/>
                </a:lnTo>
                <a:lnTo>
                  <a:pt x="6" y="1585"/>
                </a:lnTo>
                <a:lnTo>
                  <a:pt x="2" y="1561"/>
                </a:lnTo>
                <a:lnTo>
                  <a:pt x="0" y="1540"/>
                </a:lnTo>
                <a:lnTo>
                  <a:pt x="0" y="222"/>
                </a:lnTo>
                <a:lnTo>
                  <a:pt x="0" y="222"/>
                </a:lnTo>
                <a:lnTo>
                  <a:pt x="2" y="200"/>
                </a:lnTo>
                <a:lnTo>
                  <a:pt x="6" y="177"/>
                </a:lnTo>
                <a:lnTo>
                  <a:pt x="10" y="156"/>
                </a:lnTo>
                <a:lnTo>
                  <a:pt x="18" y="136"/>
                </a:lnTo>
                <a:lnTo>
                  <a:pt x="28" y="117"/>
                </a:lnTo>
                <a:lnTo>
                  <a:pt x="39" y="99"/>
                </a:lnTo>
                <a:lnTo>
                  <a:pt x="51" y="82"/>
                </a:lnTo>
                <a:lnTo>
                  <a:pt x="66" y="66"/>
                </a:lnTo>
                <a:lnTo>
                  <a:pt x="82" y="51"/>
                </a:lnTo>
                <a:lnTo>
                  <a:pt x="97" y="39"/>
                </a:lnTo>
                <a:lnTo>
                  <a:pt x="117" y="28"/>
                </a:lnTo>
                <a:lnTo>
                  <a:pt x="136" y="18"/>
                </a:lnTo>
                <a:lnTo>
                  <a:pt x="156" y="10"/>
                </a:lnTo>
                <a:lnTo>
                  <a:pt x="177" y="6"/>
                </a:lnTo>
                <a:lnTo>
                  <a:pt x="198" y="2"/>
                </a:lnTo>
                <a:lnTo>
                  <a:pt x="222" y="0"/>
                </a:lnTo>
                <a:lnTo>
                  <a:pt x="1540" y="0"/>
                </a:lnTo>
                <a:lnTo>
                  <a:pt x="1540" y="0"/>
                </a:lnTo>
                <a:lnTo>
                  <a:pt x="1561" y="2"/>
                </a:lnTo>
                <a:lnTo>
                  <a:pt x="1585" y="6"/>
                </a:lnTo>
                <a:lnTo>
                  <a:pt x="1604" y="10"/>
                </a:lnTo>
                <a:lnTo>
                  <a:pt x="1625" y="18"/>
                </a:lnTo>
                <a:lnTo>
                  <a:pt x="1645" y="28"/>
                </a:lnTo>
                <a:lnTo>
                  <a:pt x="1662" y="39"/>
                </a:lnTo>
                <a:lnTo>
                  <a:pt x="1680" y="51"/>
                </a:lnTo>
                <a:lnTo>
                  <a:pt x="1695" y="66"/>
                </a:lnTo>
                <a:lnTo>
                  <a:pt x="1709" y="82"/>
                </a:lnTo>
                <a:lnTo>
                  <a:pt x="1722" y="99"/>
                </a:lnTo>
                <a:lnTo>
                  <a:pt x="1734" y="117"/>
                </a:lnTo>
                <a:lnTo>
                  <a:pt x="1742" y="136"/>
                </a:lnTo>
                <a:lnTo>
                  <a:pt x="1749" y="156"/>
                </a:lnTo>
                <a:lnTo>
                  <a:pt x="1755" y="177"/>
                </a:lnTo>
                <a:lnTo>
                  <a:pt x="1759" y="200"/>
                </a:lnTo>
                <a:lnTo>
                  <a:pt x="1759" y="222"/>
                </a:lnTo>
                <a:lnTo>
                  <a:pt x="1759" y="1540"/>
                </a:lnTo>
                <a:lnTo>
                  <a:pt x="1759" y="1540"/>
                </a:lnTo>
                <a:lnTo>
                  <a:pt x="1759" y="1561"/>
                </a:lnTo>
                <a:lnTo>
                  <a:pt x="1755" y="1585"/>
                </a:lnTo>
                <a:lnTo>
                  <a:pt x="1749" y="1606"/>
                </a:lnTo>
                <a:lnTo>
                  <a:pt x="1742" y="1625"/>
                </a:lnTo>
                <a:lnTo>
                  <a:pt x="1734" y="1645"/>
                </a:lnTo>
                <a:lnTo>
                  <a:pt x="1722" y="1662"/>
                </a:lnTo>
                <a:lnTo>
                  <a:pt x="1709" y="1680"/>
                </a:lnTo>
                <a:lnTo>
                  <a:pt x="1695" y="1695"/>
                </a:lnTo>
                <a:lnTo>
                  <a:pt x="1680" y="1709"/>
                </a:lnTo>
                <a:lnTo>
                  <a:pt x="1662" y="1722"/>
                </a:lnTo>
                <a:lnTo>
                  <a:pt x="1645" y="1734"/>
                </a:lnTo>
                <a:lnTo>
                  <a:pt x="1625" y="1744"/>
                </a:lnTo>
                <a:lnTo>
                  <a:pt x="1604" y="1749"/>
                </a:lnTo>
                <a:lnTo>
                  <a:pt x="1585" y="1755"/>
                </a:lnTo>
                <a:lnTo>
                  <a:pt x="1561" y="1759"/>
                </a:lnTo>
                <a:lnTo>
                  <a:pt x="1540" y="1759"/>
                </a:lnTo>
                <a:lnTo>
                  <a:pt x="1540" y="1759"/>
                </a:lnTo>
                <a:close/>
              </a:path>
            </a:pathLst>
          </a:custGeom>
          <a:solidFill>
            <a:srgbClr val="FFFFFF">
              <a:alpha val="80000"/>
            </a:srgbClr>
          </a:solidFill>
          <a:ln>
            <a:noFill/>
          </a:ln>
        </p:spPr>
        <p:txBody>
          <a:bodyPr vert="horz" wrap="square" lIns="91440" tIns="45720" rIns="91440" bIns="45720" numCol="1" anchor="t" anchorCtr="0" compatLnSpc="1">
            <a:prstTxWarp prst="textNoShape">
              <a:avLst/>
            </a:prstTxWarp>
          </a:bodyPr>
          <a:lstStyle/>
          <a:p>
            <a:endParaRPr lang="nl-BE"/>
          </a:p>
        </p:txBody>
      </p:sp>
      <p:pic>
        <p:nvPicPr>
          <p:cNvPr id="16" name="!!Logo wit">
            <a:extLst>
              <a:ext uri="{FF2B5EF4-FFF2-40B4-BE49-F238E27FC236}">
                <a16:creationId xmlns:a16="http://schemas.microsoft.com/office/drawing/2014/main" id="{4EAFD7F6-5DE6-490C-AEE6-A99D10A92BD8}"/>
              </a:ext>
            </a:extLst>
          </p:cNvPr>
          <p:cNvPicPr>
            <a:picLocks noChangeAspect="1"/>
          </p:cNvPicPr>
          <p:nvPr userDrawn="1"/>
        </p:nvPicPr>
        <p:blipFill>
          <a:blip r:embed="rId3" cstate="screen">
            <a:extLst>
              <a:ext uri="{28A0092B-C50C-407E-A947-70E740481C1C}">
                <a14:useLocalDpi xmlns:a14="http://schemas.microsoft.com/office/drawing/2010/main" val="0"/>
              </a:ext>
            </a:extLst>
          </a:blip>
          <a:srcRect/>
          <a:stretch/>
        </p:blipFill>
        <p:spPr>
          <a:xfrm>
            <a:off x="3782166" y="2039389"/>
            <a:ext cx="4538999" cy="2266542"/>
          </a:xfrm>
          <a:prstGeom prst="rect">
            <a:avLst/>
          </a:prstGeom>
        </p:spPr>
      </p:pic>
    </p:spTree>
    <p:extLst>
      <p:ext uri="{BB962C8B-B14F-4D97-AF65-F5344CB8AC3E}">
        <p14:creationId xmlns:p14="http://schemas.microsoft.com/office/powerpoint/2010/main" val="22869276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ogodia_2">
    <p:bg>
      <p:bgPr>
        <a:solidFill>
          <a:srgbClr val="FFFFFF"/>
        </a:solidFill>
        <a:effectLst/>
      </p:bgPr>
    </p:bg>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7C967290-C84C-6C8C-AF92-5101B942F3A7}"/>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22"/>
          <a:stretch/>
        </p:blipFill>
        <p:spPr>
          <a:xfrm>
            <a:off x="-2715" y="-1"/>
            <a:ext cx="12192000" cy="6858001"/>
          </a:xfrm>
          <a:prstGeom prst="rect">
            <a:avLst/>
          </a:prstGeom>
        </p:spPr>
      </p:pic>
      <p:sp>
        <p:nvSpPr>
          <p:cNvPr id="12" name="!!Freeform 4">
            <a:extLst>
              <a:ext uri="{FF2B5EF4-FFF2-40B4-BE49-F238E27FC236}">
                <a16:creationId xmlns:a16="http://schemas.microsoft.com/office/drawing/2014/main" id="{142DD962-68DA-4C45-B4E0-25A3A053DE50}"/>
              </a:ext>
            </a:extLst>
          </p:cNvPr>
          <p:cNvSpPr>
            <a:spLocks noChangeAspect="1"/>
          </p:cNvSpPr>
          <p:nvPr userDrawn="1"/>
        </p:nvSpPr>
        <p:spPr bwMode="auto">
          <a:xfrm>
            <a:off x="3305968" y="549275"/>
            <a:ext cx="5580063" cy="5580063"/>
          </a:xfrm>
          <a:custGeom>
            <a:avLst/>
            <a:gdLst>
              <a:gd name="T0" fmla="*/ 222 w 1759"/>
              <a:gd name="T1" fmla="*/ 1759 h 1759"/>
              <a:gd name="T2" fmla="*/ 198 w 1759"/>
              <a:gd name="T3" fmla="*/ 1759 h 1759"/>
              <a:gd name="T4" fmla="*/ 156 w 1759"/>
              <a:gd name="T5" fmla="*/ 1749 h 1759"/>
              <a:gd name="T6" fmla="*/ 117 w 1759"/>
              <a:gd name="T7" fmla="*/ 1734 h 1759"/>
              <a:gd name="T8" fmla="*/ 82 w 1759"/>
              <a:gd name="T9" fmla="*/ 1709 h 1759"/>
              <a:gd name="T10" fmla="*/ 51 w 1759"/>
              <a:gd name="T11" fmla="*/ 1680 h 1759"/>
              <a:gd name="T12" fmla="*/ 28 w 1759"/>
              <a:gd name="T13" fmla="*/ 1645 h 1759"/>
              <a:gd name="T14" fmla="*/ 10 w 1759"/>
              <a:gd name="T15" fmla="*/ 1606 h 1759"/>
              <a:gd name="T16" fmla="*/ 2 w 1759"/>
              <a:gd name="T17" fmla="*/ 1561 h 1759"/>
              <a:gd name="T18" fmla="*/ 0 w 1759"/>
              <a:gd name="T19" fmla="*/ 222 h 1759"/>
              <a:gd name="T20" fmla="*/ 2 w 1759"/>
              <a:gd name="T21" fmla="*/ 200 h 1759"/>
              <a:gd name="T22" fmla="*/ 10 w 1759"/>
              <a:gd name="T23" fmla="*/ 156 h 1759"/>
              <a:gd name="T24" fmla="*/ 28 w 1759"/>
              <a:gd name="T25" fmla="*/ 117 h 1759"/>
              <a:gd name="T26" fmla="*/ 51 w 1759"/>
              <a:gd name="T27" fmla="*/ 82 h 1759"/>
              <a:gd name="T28" fmla="*/ 82 w 1759"/>
              <a:gd name="T29" fmla="*/ 51 h 1759"/>
              <a:gd name="T30" fmla="*/ 117 w 1759"/>
              <a:gd name="T31" fmla="*/ 28 h 1759"/>
              <a:gd name="T32" fmla="*/ 156 w 1759"/>
              <a:gd name="T33" fmla="*/ 10 h 1759"/>
              <a:gd name="T34" fmla="*/ 198 w 1759"/>
              <a:gd name="T35" fmla="*/ 2 h 1759"/>
              <a:gd name="T36" fmla="*/ 1540 w 1759"/>
              <a:gd name="T37" fmla="*/ 0 h 1759"/>
              <a:gd name="T38" fmla="*/ 1561 w 1759"/>
              <a:gd name="T39" fmla="*/ 2 h 1759"/>
              <a:gd name="T40" fmla="*/ 1604 w 1759"/>
              <a:gd name="T41" fmla="*/ 10 h 1759"/>
              <a:gd name="T42" fmla="*/ 1645 w 1759"/>
              <a:gd name="T43" fmla="*/ 28 h 1759"/>
              <a:gd name="T44" fmla="*/ 1680 w 1759"/>
              <a:gd name="T45" fmla="*/ 51 h 1759"/>
              <a:gd name="T46" fmla="*/ 1709 w 1759"/>
              <a:gd name="T47" fmla="*/ 82 h 1759"/>
              <a:gd name="T48" fmla="*/ 1734 w 1759"/>
              <a:gd name="T49" fmla="*/ 117 h 1759"/>
              <a:gd name="T50" fmla="*/ 1749 w 1759"/>
              <a:gd name="T51" fmla="*/ 156 h 1759"/>
              <a:gd name="T52" fmla="*/ 1759 w 1759"/>
              <a:gd name="T53" fmla="*/ 200 h 1759"/>
              <a:gd name="T54" fmla="*/ 1759 w 1759"/>
              <a:gd name="T55" fmla="*/ 1540 h 1759"/>
              <a:gd name="T56" fmla="*/ 1759 w 1759"/>
              <a:gd name="T57" fmla="*/ 1561 h 1759"/>
              <a:gd name="T58" fmla="*/ 1749 w 1759"/>
              <a:gd name="T59" fmla="*/ 1606 h 1759"/>
              <a:gd name="T60" fmla="*/ 1734 w 1759"/>
              <a:gd name="T61" fmla="*/ 1645 h 1759"/>
              <a:gd name="T62" fmla="*/ 1709 w 1759"/>
              <a:gd name="T63" fmla="*/ 1680 h 1759"/>
              <a:gd name="T64" fmla="*/ 1680 w 1759"/>
              <a:gd name="T65" fmla="*/ 1709 h 1759"/>
              <a:gd name="T66" fmla="*/ 1645 w 1759"/>
              <a:gd name="T67" fmla="*/ 1734 h 1759"/>
              <a:gd name="T68" fmla="*/ 1604 w 1759"/>
              <a:gd name="T69" fmla="*/ 1749 h 1759"/>
              <a:gd name="T70" fmla="*/ 1561 w 1759"/>
              <a:gd name="T71" fmla="*/ 1759 h 1759"/>
              <a:gd name="T72" fmla="*/ 1540 w 1759"/>
              <a:gd name="T73" fmla="*/ 1759 h 1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59" h="1759">
                <a:moveTo>
                  <a:pt x="1540" y="1759"/>
                </a:moveTo>
                <a:lnTo>
                  <a:pt x="222" y="1759"/>
                </a:lnTo>
                <a:lnTo>
                  <a:pt x="222" y="1759"/>
                </a:lnTo>
                <a:lnTo>
                  <a:pt x="198" y="1759"/>
                </a:lnTo>
                <a:lnTo>
                  <a:pt x="177" y="1755"/>
                </a:lnTo>
                <a:lnTo>
                  <a:pt x="156" y="1749"/>
                </a:lnTo>
                <a:lnTo>
                  <a:pt x="136" y="1744"/>
                </a:lnTo>
                <a:lnTo>
                  <a:pt x="117" y="1734"/>
                </a:lnTo>
                <a:lnTo>
                  <a:pt x="97" y="1722"/>
                </a:lnTo>
                <a:lnTo>
                  <a:pt x="82" y="1709"/>
                </a:lnTo>
                <a:lnTo>
                  <a:pt x="66" y="1695"/>
                </a:lnTo>
                <a:lnTo>
                  <a:pt x="51" y="1680"/>
                </a:lnTo>
                <a:lnTo>
                  <a:pt x="39" y="1662"/>
                </a:lnTo>
                <a:lnTo>
                  <a:pt x="28" y="1645"/>
                </a:lnTo>
                <a:lnTo>
                  <a:pt x="18" y="1625"/>
                </a:lnTo>
                <a:lnTo>
                  <a:pt x="10" y="1606"/>
                </a:lnTo>
                <a:lnTo>
                  <a:pt x="6" y="1585"/>
                </a:lnTo>
                <a:lnTo>
                  <a:pt x="2" y="1561"/>
                </a:lnTo>
                <a:lnTo>
                  <a:pt x="0" y="1540"/>
                </a:lnTo>
                <a:lnTo>
                  <a:pt x="0" y="222"/>
                </a:lnTo>
                <a:lnTo>
                  <a:pt x="0" y="222"/>
                </a:lnTo>
                <a:lnTo>
                  <a:pt x="2" y="200"/>
                </a:lnTo>
                <a:lnTo>
                  <a:pt x="6" y="177"/>
                </a:lnTo>
                <a:lnTo>
                  <a:pt x="10" y="156"/>
                </a:lnTo>
                <a:lnTo>
                  <a:pt x="18" y="136"/>
                </a:lnTo>
                <a:lnTo>
                  <a:pt x="28" y="117"/>
                </a:lnTo>
                <a:lnTo>
                  <a:pt x="39" y="99"/>
                </a:lnTo>
                <a:lnTo>
                  <a:pt x="51" y="82"/>
                </a:lnTo>
                <a:lnTo>
                  <a:pt x="66" y="66"/>
                </a:lnTo>
                <a:lnTo>
                  <a:pt x="82" y="51"/>
                </a:lnTo>
                <a:lnTo>
                  <a:pt x="97" y="39"/>
                </a:lnTo>
                <a:lnTo>
                  <a:pt x="117" y="28"/>
                </a:lnTo>
                <a:lnTo>
                  <a:pt x="136" y="18"/>
                </a:lnTo>
                <a:lnTo>
                  <a:pt x="156" y="10"/>
                </a:lnTo>
                <a:lnTo>
                  <a:pt x="177" y="6"/>
                </a:lnTo>
                <a:lnTo>
                  <a:pt x="198" y="2"/>
                </a:lnTo>
                <a:lnTo>
                  <a:pt x="222" y="0"/>
                </a:lnTo>
                <a:lnTo>
                  <a:pt x="1540" y="0"/>
                </a:lnTo>
                <a:lnTo>
                  <a:pt x="1540" y="0"/>
                </a:lnTo>
                <a:lnTo>
                  <a:pt x="1561" y="2"/>
                </a:lnTo>
                <a:lnTo>
                  <a:pt x="1585" y="6"/>
                </a:lnTo>
                <a:lnTo>
                  <a:pt x="1604" y="10"/>
                </a:lnTo>
                <a:lnTo>
                  <a:pt x="1625" y="18"/>
                </a:lnTo>
                <a:lnTo>
                  <a:pt x="1645" y="28"/>
                </a:lnTo>
                <a:lnTo>
                  <a:pt x="1662" y="39"/>
                </a:lnTo>
                <a:lnTo>
                  <a:pt x="1680" y="51"/>
                </a:lnTo>
                <a:lnTo>
                  <a:pt x="1695" y="66"/>
                </a:lnTo>
                <a:lnTo>
                  <a:pt x="1709" y="82"/>
                </a:lnTo>
                <a:lnTo>
                  <a:pt x="1722" y="99"/>
                </a:lnTo>
                <a:lnTo>
                  <a:pt x="1734" y="117"/>
                </a:lnTo>
                <a:lnTo>
                  <a:pt x="1742" y="136"/>
                </a:lnTo>
                <a:lnTo>
                  <a:pt x="1749" y="156"/>
                </a:lnTo>
                <a:lnTo>
                  <a:pt x="1755" y="177"/>
                </a:lnTo>
                <a:lnTo>
                  <a:pt x="1759" y="200"/>
                </a:lnTo>
                <a:lnTo>
                  <a:pt x="1759" y="222"/>
                </a:lnTo>
                <a:lnTo>
                  <a:pt x="1759" y="1540"/>
                </a:lnTo>
                <a:lnTo>
                  <a:pt x="1759" y="1540"/>
                </a:lnTo>
                <a:lnTo>
                  <a:pt x="1759" y="1561"/>
                </a:lnTo>
                <a:lnTo>
                  <a:pt x="1755" y="1585"/>
                </a:lnTo>
                <a:lnTo>
                  <a:pt x="1749" y="1606"/>
                </a:lnTo>
                <a:lnTo>
                  <a:pt x="1742" y="1625"/>
                </a:lnTo>
                <a:lnTo>
                  <a:pt x="1734" y="1645"/>
                </a:lnTo>
                <a:lnTo>
                  <a:pt x="1722" y="1662"/>
                </a:lnTo>
                <a:lnTo>
                  <a:pt x="1709" y="1680"/>
                </a:lnTo>
                <a:lnTo>
                  <a:pt x="1695" y="1695"/>
                </a:lnTo>
                <a:lnTo>
                  <a:pt x="1680" y="1709"/>
                </a:lnTo>
                <a:lnTo>
                  <a:pt x="1662" y="1722"/>
                </a:lnTo>
                <a:lnTo>
                  <a:pt x="1645" y="1734"/>
                </a:lnTo>
                <a:lnTo>
                  <a:pt x="1625" y="1744"/>
                </a:lnTo>
                <a:lnTo>
                  <a:pt x="1604" y="1749"/>
                </a:lnTo>
                <a:lnTo>
                  <a:pt x="1585" y="1755"/>
                </a:lnTo>
                <a:lnTo>
                  <a:pt x="1561" y="1759"/>
                </a:lnTo>
                <a:lnTo>
                  <a:pt x="1540" y="1759"/>
                </a:lnTo>
                <a:lnTo>
                  <a:pt x="1540" y="1759"/>
                </a:lnTo>
                <a:close/>
              </a:path>
            </a:pathLst>
          </a:custGeom>
          <a:solidFill>
            <a:srgbClr val="FFFFFF">
              <a:alpha val="80000"/>
            </a:srgbClr>
          </a:solidFill>
          <a:ln>
            <a:noFill/>
          </a:ln>
        </p:spPr>
        <p:txBody>
          <a:bodyPr vert="horz" wrap="square" lIns="91440" tIns="45720" rIns="91440" bIns="45720" numCol="1" anchor="t" anchorCtr="0" compatLnSpc="1">
            <a:prstTxWarp prst="textNoShape">
              <a:avLst/>
            </a:prstTxWarp>
          </a:bodyPr>
          <a:lstStyle/>
          <a:p>
            <a:endParaRPr lang="nl-BE"/>
          </a:p>
        </p:txBody>
      </p:sp>
      <p:pic>
        <p:nvPicPr>
          <p:cNvPr id="16" name="!!Logo wit">
            <a:extLst>
              <a:ext uri="{FF2B5EF4-FFF2-40B4-BE49-F238E27FC236}">
                <a16:creationId xmlns:a16="http://schemas.microsoft.com/office/drawing/2014/main" id="{4EAFD7F6-5DE6-490C-AEE6-A99D10A92BD8}"/>
              </a:ext>
            </a:extLst>
          </p:cNvPr>
          <p:cNvPicPr>
            <a:picLocks noChangeAspect="1"/>
          </p:cNvPicPr>
          <p:nvPr userDrawn="1"/>
        </p:nvPicPr>
        <p:blipFill>
          <a:blip r:embed="rId3" cstate="screen">
            <a:extLst>
              <a:ext uri="{28A0092B-C50C-407E-A947-70E740481C1C}">
                <a14:useLocalDpi xmlns:a14="http://schemas.microsoft.com/office/drawing/2010/main" val="0"/>
              </a:ext>
            </a:extLst>
          </a:blip>
          <a:srcRect/>
          <a:stretch/>
        </p:blipFill>
        <p:spPr>
          <a:xfrm>
            <a:off x="3782166" y="2039389"/>
            <a:ext cx="4538999" cy="2266542"/>
          </a:xfrm>
          <a:prstGeom prst="rect">
            <a:avLst/>
          </a:prstGeom>
        </p:spPr>
      </p:pic>
    </p:spTree>
    <p:extLst>
      <p:ext uri="{BB962C8B-B14F-4D97-AF65-F5344CB8AC3E}">
        <p14:creationId xmlns:p14="http://schemas.microsoft.com/office/powerpoint/2010/main" val="17025806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el en object">
    <p:bg>
      <p:bgPr>
        <a:solidFill>
          <a:schemeClr val="bg1">
            <a:alpha val="50000"/>
          </a:schemeClr>
        </a:solidFill>
        <a:effectLst/>
      </p:bgPr>
    </p:bg>
    <p:spTree>
      <p:nvGrpSpPr>
        <p:cNvPr id="1" name=""/>
        <p:cNvGrpSpPr/>
        <p:nvPr/>
      </p:nvGrpSpPr>
      <p:grpSpPr>
        <a:xfrm>
          <a:off x="0" y="0"/>
          <a:ext cx="0" cy="0"/>
          <a:chOff x="0" y="0"/>
          <a:chExt cx="0" cy="0"/>
        </a:xfrm>
      </p:grpSpPr>
      <p:sp>
        <p:nvSpPr>
          <p:cNvPr id="16" name="!!Freeform 4">
            <a:extLst>
              <a:ext uri="{FF2B5EF4-FFF2-40B4-BE49-F238E27FC236}">
                <a16:creationId xmlns:a16="http://schemas.microsoft.com/office/drawing/2014/main" id="{7FAFFFEB-07D0-4669-90F2-65A082BE94F2}"/>
              </a:ext>
            </a:extLst>
          </p:cNvPr>
          <p:cNvSpPr>
            <a:spLocks noChangeAspect="1"/>
          </p:cNvSpPr>
          <p:nvPr userDrawn="1"/>
        </p:nvSpPr>
        <p:spPr bwMode="auto">
          <a:xfrm>
            <a:off x="-568090" y="6129338"/>
            <a:ext cx="1731600" cy="1731600"/>
          </a:xfrm>
          <a:custGeom>
            <a:avLst/>
            <a:gdLst>
              <a:gd name="T0" fmla="*/ 222 w 1759"/>
              <a:gd name="T1" fmla="*/ 1759 h 1759"/>
              <a:gd name="T2" fmla="*/ 198 w 1759"/>
              <a:gd name="T3" fmla="*/ 1759 h 1759"/>
              <a:gd name="T4" fmla="*/ 156 w 1759"/>
              <a:gd name="T5" fmla="*/ 1749 h 1759"/>
              <a:gd name="T6" fmla="*/ 117 w 1759"/>
              <a:gd name="T7" fmla="*/ 1734 h 1759"/>
              <a:gd name="T8" fmla="*/ 82 w 1759"/>
              <a:gd name="T9" fmla="*/ 1709 h 1759"/>
              <a:gd name="T10" fmla="*/ 51 w 1759"/>
              <a:gd name="T11" fmla="*/ 1680 h 1759"/>
              <a:gd name="T12" fmla="*/ 28 w 1759"/>
              <a:gd name="T13" fmla="*/ 1645 h 1759"/>
              <a:gd name="T14" fmla="*/ 10 w 1759"/>
              <a:gd name="T15" fmla="*/ 1606 h 1759"/>
              <a:gd name="T16" fmla="*/ 2 w 1759"/>
              <a:gd name="T17" fmla="*/ 1561 h 1759"/>
              <a:gd name="T18" fmla="*/ 0 w 1759"/>
              <a:gd name="T19" fmla="*/ 222 h 1759"/>
              <a:gd name="T20" fmla="*/ 2 w 1759"/>
              <a:gd name="T21" fmla="*/ 200 h 1759"/>
              <a:gd name="T22" fmla="*/ 10 w 1759"/>
              <a:gd name="T23" fmla="*/ 156 h 1759"/>
              <a:gd name="T24" fmla="*/ 28 w 1759"/>
              <a:gd name="T25" fmla="*/ 117 h 1759"/>
              <a:gd name="T26" fmla="*/ 51 w 1759"/>
              <a:gd name="T27" fmla="*/ 82 h 1759"/>
              <a:gd name="T28" fmla="*/ 82 w 1759"/>
              <a:gd name="T29" fmla="*/ 51 h 1759"/>
              <a:gd name="T30" fmla="*/ 117 w 1759"/>
              <a:gd name="T31" fmla="*/ 28 h 1759"/>
              <a:gd name="T32" fmla="*/ 156 w 1759"/>
              <a:gd name="T33" fmla="*/ 10 h 1759"/>
              <a:gd name="T34" fmla="*/ 198 w 1759"/>
              <a:gd name="T35" fmla="*/ 2 h 1759"/>
              <a:gd name="T36" fmla="*/ 1540 w 1759"/>
              <a:gd name="T37" fmla="*/ 0 h 1759"/>
              <a:gd name="T38" fmla="*/ 1561 w 1759"/>
              <a:gd name="T39" fmla="*/ 2 h 1759"/>
              <a:gd name="T40" fmla="*/ 1604 w 1759"/>
              <a:gd name="T41" fmla="*/ 10 h 1759"/>
              <a:gd name="T42" fmla="*/ 1645 w 1759"/>
              <a:gd name="T43" fmla="*/ 28 h 1759"/>
              <a:gd name="T44" fmla="*/ 1680 w 1759"/>
              <a:gd name="T45" fmla="*/ 51 h 1759"/>
              <a:gd name="T46" fmla="*/ 1709 w 1759"/>
              <a:gd name="T47" fmla="*/ 82 h 1759"/>
              <a:gd name="T48" fmla="*/ 1734 w 1759"/>
              <a:gd name="T49" fmla="*/ 117 h 1759"/>
              <a:gd name="T50" fmla="*/ 1749 w 1759"/>
              <a:gd name="T51" fmla="*/ 156 h 1759"/>
              <a:gd name="T52" fmla="*/ 1759 w 1759"/>
              <a:gd name="T53" fmla="*/ 200 h 1759"/>
              <a:gd name="T54" fmla="*/ 1759 w 1759"/>
              <a:gd name="T55" fmla="*/ 1540 h 1759"/>
              <a:gd name="T56" fmla="*/ 1759 w 1759"/>
              <a:gd name="T57" fmla="*/ 1561 h 1759"/>
              <a:gd name="T58" fmla="*/ 1749 w 1759"/>
              <a:gd name="T59" fmla="*/ 1606 h 1759"/>
              <a:gd name="T60" fmla="*/ 1734 w 1759"/>
              <a:gd name="T61" fmla="*/ 1645 h 1759"/>
              <a:gd name="T62" fmla="*/ 1709 w 1759"/>
              <a:gd name="T63" fmla="*/ 1680 h 1759"/>
              <a:gd name="T64" fmla="*/ 1680 w 1759"/>
              <a:gd name="T65" fmla="*/ 1709 h 1759"/>
              <a:gd name="T66" fmla="*/ 1645 w 1759"/>
              <a:gd name="T67" fmla="*/ 1734 h 1759"/>
              <a:gd name="T68" fmla="*/ 1604 w 1759"/>
              <a:gd name="T69" fmla="*/ 1749 h 1759"/>
              <a:gd name="T70" fmla="*/ 1561 w 1759"/>
              <a:gd name="T71" fmla="*/ 1759 h 1759"/>
              <a:gd name="T72" fmla="*/ 1540 w 1759"/>
              <a:gd name="T73" fmla="*/ 1759 h 1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59" h="1759">
                <a:moveTo>
                  <a:pt x="1540" y="1759"/>
                </a:moveTo>
                <a:lnTo>
                  <a:pt x="222" y="1759"/>
                </a:lnTo>
                <a:lnTo>
                  <a:pt x="222" y="1759"/>
                </a:lnTo>
                <a:lnTo>
                  <a:pt x="198" y="1759"/>
                </a:lnTo>
                <a:lnTo>
                  <a:pt x="177" y="1755"/>
                </a:lnTo>
                <a:lnTo>
                  <a:pt x="156" y="1749"/>
                </a:lnTo>
                <a:lnTo>
                  <a:pt x="136" y="1744"/>
                </a:lnTo>
                <a:lnTo>
                  <a:pt x="117" y="1734"/>
                </a:lnTo>
                <a:lnTo>
                  <a:pt x="97" y="1722"/>
                </a:lnTo>
                <a:lnTo>
                  <a:pt x="82" y="1709"/>
                </a:lnTo>
                <a:lnTo>
                  <a:pt x="66" y="1695"/>
                </a:lnTo>
                <a:lnTo>
                  <a:pt x="51" y="1680"/>
                </a:lnTo>
                <a:lnTo>
                  <a:pt x="39" y="1662"/>
                </a:lnTo>
                <a:lnTo>
                  <a:pt x="28" y="1645"/>
                </a:lnTo>
                <a:lnTo>
                  <a:pt x="18" y="1625"/>
                </a:lnTo>
                <a:lnTo>
                  <a:pt x="10" y="1606"/>
                </a:lnTo>
                <a:lnTo>
                  <a:pt x="6" y="1585"/>
                </a:lnTo>
                <a:lnTo>
                  <a:pt x="2" y="1561"/>
                </a:lnTo>
                <a:lnTo>
                  <a:pt x="0" y="1540"/>
                </a:lnTo>
                <a:lnTo>
                  <a:pt x="0" y="222"/>
                </a:lnTo>
                <a:lnTo>
                  <a:pt x="0" y="222"/>
                </a:lnTo>
                <a:lnTo>
                  <a:pt x="2" y="200"/>
                </a:lnTo>
                <a:lnTo>
                  <a:pt x="6" y="177"/>
                </a:lnTo>
                <a:lnTo>
                  <a:pt x="10" y="156"/>
                </a:lnTo>
                <a:lnTo>
                  <a:pt x="18" y="136"/>
                </a:lnTo>
                <a:lnTo>
                  <a:pt x="28" y="117"/>
                </a:lnTo>
                <a:lnTo>
                  <a:pt x="39" y="99"/>
                </a:lnTo>
                <a:lnTo>
                  <a:pt x="51" y="82"/>
                </a:lnTo>
                <a:lnTo>
                  <a:pt x="66" y="66"/>
                </a:lnTo>
                <a:lnTo>
                  <a:pt x="82" y="51"/>
                </a:lnTo>
                <a:lnTo>
                  <a:pt x="97" y="39"/>
                </a:lnTo>
                <a:lnTo>
                  <a:pt x="117" y="28"/>
                </a:lnTo>
                <a:lnTo>
                  <a:pt x="136" y="18"/>
                </a:lnTo>
                <a:lnTo>
                  <a:pt x="156" y="10"/>
                </a:lnTo>
                <a:lnTo>
                  <a:pt x="177" y="6"/>
                </a:lnTo>
                <a:lnTo>
                  <a:pt x="198" y="2"/>
                </a:lnTo>
                <a:lnTo>
                  <a:pt x="222" y="0"/>
                </a:lnTo>
                <a:lnTo>
                  <a:pt x="1540" y="0"/>
                </a:lnTo>
                <a:lnTo>
                  <a:pt x="1540" y="0"/>
                </a:lnTo>
                <a:lnTo>
                  <a:pt x="1561" y="2"/>
                </a:lnTo>
                <a:lnTo>
                  <a:pt x="1585" y="6"/>
                </a:lnTo>
                <a:lnTo>
                  <a:pt x="1604" y="10"/>
                </a:lnTo>
                <a:lnTo>
                  <a:pt x="1625" y="18"/>
                </a:lnTo>
                <a:lnTo>
                  <a:pt x="1645" y="28"/>
                </a:lnTo>
                <a:lnTo>
                  <a:pt x="1662" y="39"/>
                </a:lnTo>
                <a:lnTo>
                  <a:pt x="1680" y="51"/>
                </a:lnTo>
                <a:lnTo>
                  <a:pt x="1695" y="66"/>
                </a:lnTo>
                <a:lnTo>
                  <a:pt x="1709" y="82"/>
                </a:lnTo>
                <a:lnTo>
                  <a:pt x="1722" y="99"/>
                </a:lnTo>
                <a:lnTo>
                  <a:pt x="1734" y="117"/>
                </a:lnTo>
                <a:lnTo>
                  <a:pt x="1742" y="136"/>
                </a:lnTo>
                <a:lnTo>
                  <a:pt x="1749" y="156"/>
                </a:lnTo>
                <a:lnTo>
                  <a:pt x="1755" y="177"/>
                </a:lnTo>
                <a:lnTo>
                  <a:pt x="1759" y="200"/>
                </a:lnTo>
                <a:lnTo>
                  <a:pt x="1759" y="222"/>
                </a:lnTo>
                <a:lnTo>
                  <a:pt x="1759" y="1540"/>
                </a:lnTo>
                <a:lnTo>
                  <a:pt x="1759" y="1540"/>
                </a:lnTo>
                <a:lnTo>
                  <a:pt x="1759" y="1561"/>
                </a:lnTo>
                <a:lnTo>
                  <a:pt x="1755" y="1585"/>
                </a:lnTo>
                <a:lnTo>
                  <a:pt x="1749" y="1606"/>
                </a:lnTo>
                <a:lnTo>
                  <a:pt x="1742" y="1625"/>
                </a:lnTo>
                <a:lnTo>
                  <a:pt x="1734" y="1645"/>
                </a:lnTo>
                <a:lnTo>
                  <a:pt x="1722" y="1662"/>
                </a:lnTo>
                <a:lnTo>
                  <a:pt x="1709" y="1680"/>
                </a:lnTo>
                <a:lnTo>
                  <a:pt x="1695" y="1695"/>
                </a:lnTo>
                <a:lnTo>
                  <a:pt x="1680" y="1709"/>
                </a:lnTo>
                <a:lnTo>
                  <a:pt x="1662" y="1722"/>
                </a:lnTo>
                <a:lnTo>
                  <a:pt x="1645" y="1734"/>
                </a:lnTo>
                <a:lnTo>
                  <a:pt x="1625" y="1744"/>
                </a:lnTo>
                <a:lnTo>
                  <a:pt x="1604" y="1749"/>
                </a:lnTo>
                <a:lnTo>
                  <a:pt x="1585" y="1755"/>
                </a:lnTo>
                <a:lnTo>
                  <a:pt x="1561" y="1759"/>
                </a:lnTo>
                <a:lnTo>
                  <a:pt x="1540" y="1759"/>
                </a:lnTo>
                <a:lnTo>
                  <a:pt x="1540" y="1759"/>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nl-BE"/>
          </a:p>
        </p:txBody>
      </p:sp>
      <p:sp>
        <p:nvSpPr>
          <p:cNvPr id="12" name="!!Freeform 2">
            <a:extLst>
              <a:ext uri="{FF2B5EF4-FFF2-40B4-BE49-F238E27FC236}">
                <a16:creationId xmlns:a16="http://schemas.microsoft.com/office/drawing/2014/main" id="{0EBB54A7-4AE3-4502-BD40-3B54D22C32AB}"/>
              </a:ext>
            </a:extLst>
          </p:cNvPr>
          <p:cNvSpPr>
            <a:spLocks noChangeAspect="1"/>
          </p:cNvSpPr>
          <p:nvPr userDrawn="1"/>
        </p:nvSpPr>
        <p:spPr bwMode="auto">
          <a:xfrm rot="5400000">
            <a:off x="11082378" y="134436"/>
            <a:ext cx="952941" cy="1800000"/>
          </a:xfrm>
          <a:custGeom>
            <a:avLst/>
            <a:gdLst>
              <a:gd name="T0" fmla="*/ 186 w 1152"/>
              <a:gd name="T1" fmla="*/ 31 h 2176"/>
              <a:gd name="T2" fmla="*/ 1088 w 1152"/>
              <a:gd name="T3" fmla="*/ 933 h 2176"/>
              <a:gd name="T4" fmla="*/ 1088 w 1152"/>
              <a:gd name="T5" fmla="*/ 933 h 2176"/>
              <a:gd name="T6" fmla="*/ 1103 w 1152"/>
              <a:gd name="T7" fmla="*/ 948 h 2176"/>
              <a:gd name="T8" fmla="*/ 1115 w 1152"/>
              <a:gd name="T9" fmla="*/ 968 h 2176"/>
              <a:gd name="T10" fmla="*/ 1127 w 1152"/>
              <a:gd name="T11" fmla="*/ 985 h 2176"/>
              <a:gd name="T12" fmla="*/ 1136 w 1152"/>
              <a:gd name="T13" fmla="*/ 1004 h 2176"/>
              <a:gd name="T14" fmla="*/ 1142 w 1152"/>
              <a:gd name="T15" fmla="*/ 1026 h 2176"/>
              <a:gd name="T16" fmla="*/ 1148 w 1152"/>
              <a:gd name="T17" fmla="*/ 1045 h 2176"/>
              <a:gd name="T18" fmla="*/ 1152 w 1152"/>
              <a:gd name="T19" fmla="*/ 1066 h 2176"/>
              <a:gd name="T20" fmla="*/ 1152 w 1152"/>
              <a:gd name="T21" fmla="*/ 1088 h 2176"/>
              <a:gd name="T22" fmla="*/ 1152 w 1152"/>
              <a:gd name="T23" fmla="*/ 1109 h 2176"/>
              <a:gd name="T24" fmla="*/ 1148 w 1152"/>
              <a:gd name="T25" fmla="*/ 1130 h 2176"/>
              <a:gd name="T26" fmla="*/ 1142 w 1152"/>
              <a:gd name="T27" fmla="*/ 1150 h 2176"/>
              <a:gd name="T28" fmla="*/ 1136 w 1152"/>
              <a:gd name="T29" fmla="*/ 1171 h 2176"/>
              <a:gd name="T30" fmla="*/ 1127 w 1152"/>
              <a:gd name="T31" fmla="*/ 1191 h 2176"/>
              <a:gd name="T32" fmla="*/ 1115 w 1152"/>
              <a:gd name="T33" fmla="*/ 1208 h 2176"/>
              <a:gd name="T34" fmla="*/ 1103 w 1152"/>
              <a:gd name="T35" fmla="*/ 1225 h 2176"/>
              <a:gd name="T36" fmla="*/ 1088 w 1152"/>
              <a:gd name="T37" fmla="*/ 1243 h 2176"/>
              <a:gd name="T38" fmla="*/ 186 w 1152"/>
              <a:gd name="T39" fmla="*/ 2144 h 2176"/>
              <a:gd name="T40" fmla="*/ 186 w 1152"/>
              <a:gd name="T41" fmla="*/ 2144 h 2176"/>
              <a:gd name="T42" fmla="*/ 173 w 1152"/>
              <a:gd name="T43" fmla="*/ 2156 h 2176"/>
              <a:gd name="T44" fmla="*/ 159 w 1152"/>
              <a:gd name="T45" fmla="*/ 2164 h 2176"/>
              <a:gd name="T46" fmla="*/ 144 w 1152"/>
              <a:gd name="T47" fmla="*/ 2170 h 2176"/>
              <a:gd name="T48" fmla="*/ 128 w 1152"/>
              <a:gd name="T49" fmla="*/ 2174 h 2176"/>
              <a:gd name="T50" fmla="*/ 113 w 1152"/>
              <a:gd name="T51" fmla="*/ 2176 h 2176"/>
              <a:gd name="T52" fmla="*/ 97 w 1152"/>
              <a:gd name="T53" fmla="*/ 2176 h 2176"/>
              <a:gd name="T54" fmla="*/ 82 w 1152"/>
              <a:gd name="T55" fmla="*/ 2172 h 2176"/>
              <a:gd name="T56" fmla="*/ 68 w 1152"/>
              <a:gd name="T57" fmla="*/ 2168 h 2176"/>
              <a:gd name="T58" fmla="*/ 54 w 1152"/>
              <a:gd name="T59" fmla="*/ 2160 h 2176"/>
              <a:gd name="T60" fmla="*/ 41 w 1152"/>
              <a:gd name="T61" fmla="*/ 2152 h 2176"/>
              <a:gd name="T62" fmla="*/ 29 w 1152"/>
              <a:gd name="T63" fmla="*/ 2141 h 2176"/>
              <a:gd name="T64" fmla="*/ 20 w 1152"/>
              <a:gd name="T65" fmla="*/ 2129 h 2176"/>
              <a:gd name="T66" fmla="*/ 12 w 1152"/>
              <a:gd name="T67" fmla="*/ 2115 h 2176"/>
              <a:gd name="T68" fmla="*/ 4 w 1152"/>
              <a:gd name="T69" fmla="*/ 2100 h 2176"/>
              <a:gd name="T70" fmla="*/ 0 w 1152"/>
              <a:gd name="T71" fmla="*/ 2084 h 2176"/>
              <a:gd name="T72" fmla="*/ 0 w 1152"/>
              <a:gd name="T73" fmla="*/ 2067 h 2176"/>
              <a:gd name="T74" fmla="*/ 0 w 1152"/>
              <a:gd name="T75" fmla="*/ 109 h 2176"/>
              <a:gd name="T76" fmla="*/ 0 w 1152"/>
              <a:gd name="T77" fmla="*/ 109 h 2176"/>
              <a:gd name="T78" fmla="*/ 0 w 1152"/>
              <a:gd name="T79" fmla="*/ 91 h 2176"/>
              <a:gd name="T80" fmla="*/ 4 w 1152"/>
              <a:gd name="T81" fmla="*/ 76 h 2176"/>
              <a:gd name="T82" fmla="*/ 12 w 1152"/>
              <a:gd name="T83" fmla="*/ 60 h 2176"/>
              <a:gd name="T84" fmla="*/ 20 w 1152"/>
              <a:gd name="T85" fmla="*/ 47 h 2176"/>
              <a:gd name="T86" fmla="*/ 29 w 1152"/>
              <a:gd name="T87" fmla="*/ 33 h 2176"/>
              <a:gd name="T88" fmla="*/ 41 w 1152"/>
              <a:gd name="T89" fmla="*/ 23 h 2176"/>
              <a:gd name="T90" fmla="*/ 54 w 1152"/>
              <a:gd name="T91" fmla="*/ 16 h 2176"/>
              <a:gd name="T92" fmla="*/ 68 w 1152"/>
              <a:gd name="T93" fmla="*/ 8 h 2176"/>
              <a:gd name="T94" fmla="*/ 82 w 1152"/>
              <a:gd name="T95" fmla="*/ 2 h 2176"/>
              <a:gd name="T96" fmla="*/ 97 w 1152"/>
              <a:gd name="T97" fmla="*/ 0 h 2176"/>
              <a:gd name="T98" fmla="*/ 113 w 1152"/>
              <a:gd name="T99" fmla="*/ 0 h 2176"/>
              <a:gd name="T100" fmla="*/ 128 w 1152"/>
              <a:gd name="T101" fmla="*/ 0 h 2176"/>
              <a:gd name="T102" fmla="*/ 144 w 1152"/>
              <a:gd name="T103" fmla="*/ 4 h 2176"/>
              <a:gd name="T104" fmla="*/ 159 w 1152"/>
              <a:gd name="T105" fmla="*/ 12 h 2176"/>
              <a:gd name="T106" fmla="*/ 173 w 1152"/>
              <a:gd name="T107" fmla="*/ 19 h 2176"/>
              <a:gd name="T108" fmla="*/ 186 w 1152"/>
              <a:gd name="T109" fmla="*/ 31 h 2176"/>
              <a:gd name="T110" fmla="*/ 186 w 1152"/>
              <a:gd name="T111" fmla="*/ 31 h 2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52" h="2176">
                <a:moveTo>
                  <a:pt x="186" y="31"/>
                </a:moveTo>
                <a:lnTo>
                  <a:pt x="1088" y="933"/>
                </a:lnTo>
                <a:lnTo>
                  <a:pt x="1088" y="933"/>
                </a:lnTo>
                <a:lnTo>
                  <a:pt x="1103" y="948"/>
                </a:lnTo>
                <a:lnTo>
                  <a:pt x="1115" y="968"/>
                </a:lnTo>
                <a:lnTo>
                  <a:pt x="1127" y="985"/>
                </a:lnTo>
                <a:lnTo>
                  <a:pt x="1136" y="1004"/>
                </a:lnTo>
                <a:lnTo>
                  <a:pt x="1142" y="1026"/>
                </a:lnTo>
                <a:lnTo>
                  <a:pt x="1148" y="1045"/>
                </a:lnTo>
                <a:lnTo>
                  <a:pt x="1152" y="1066"/>
                </a:lnTo>
                <a:lnTo>
                  <a:pt x="1152" y="1088"/>
                </a:lnTo>
                <a:lnTo>
                  <a:pt x="1152" y="1109"/>
                </a:lnTo>
                <a:lnTo>
                  <a:pt x="1148" y="1130"/>
                </a:lnTo>
                <a:lnTo>
                  <a:pt x="1142" y="1150"/>
                </a:lnTo>
                <a:lnTo>
                  <a:pt x="1136" y="1171"/>
                </a:lnTo>
                <a:lnTo>
                  <a:pt x="1127" y="1191"/>
                </a:lnTo>
                <a:lnTo>
                  <a:pt x="1115" y="1208"/>
                </a:lnTo>
                <a:lnTo>
                  <a:pt x="1103" y="1225"/>
                </a:lnTo>
                <a:lnTo>
                  <a:pt x="1088" y="1243"/>
                </a:lnTo>
                <a:lnTo>
                  <a:pt x="186" y="2144"/>
                </a:lnTo>
                <a:lnTo>
                  <a:pt x="186" y="2144"/>
                </a:lnTo>
                <a:lnTo>
                  <a:pt x="173" y="2156"/>
                </a:lnTo>
                <a:lnTo>
                  <a:pt x="159" y="2164"/>
                </a:lnTo>
                <a:lnTo>
                  <a:pt x="144" y="2170"/>
                </a:lnTo>
                <a:lnTo>
                  <a:pt x="128" y="2174"/>
                </a:lnTo>
                <a:lnTo>
                  <a:pt x="113" y="2176"/>
                </a:lnTo>
                <a:lnTo>
                  <a:pt x="97" y="2176"/>
                </a:lnTo>
                <a:lnTo>
                  <a:pt x="82" y="2172"/>
                </a:lnTo>
                <a:lnTo>
                  <a:pt x="68" y="2168"/>
                </a:lnTo>
                <a:lnTo>
                  <a:pt x="54" y="2160"/>
                </a:lnTo>
                <a:lnTo>
                  <a:pt x="41" y="2152"/>
                </a:lnTo>
                <a:lnTo>
                  <a:pt x="29" y="2141"/>
                </a:lnTo>
                <a:lnTo>
                  <a:pt x="20" y="2129"/>
                </a:lnTo>
                <a:lnTo>
                  <a:pt x="12" y="2115"/>
                </a:lnTo>
                <a:lnTo>
                  <a:pt x="4" y="2100"/>
                </a:lnTo>
                <a:lnTo>
                  <a:pt x="0" y="2084"/>
                </a:lnTo>
                <a:lnTo>
                  <a:pt x="0" y="2067"/>
                </a:lnTo>
                <a:lnTo>
                  <a:pt x="0" y="109"/>
                </a:lnTo>
                <a:lnTo>
                  <a:pt x="0" y="109"/>
                </a:lnTo>
                <a:lnTo>
                  <a:pt x="0" y="91"/>
                </a:lnTo>
                <a:lnTo>
                  <a:pt x="4" y="76"/>
                </a:lnTo>
                <a:lnTo>
                  <a:pt x="12" y="60"/>
                </a:lnTo>
                <a:lnTo>
                  <a:pt x="20" y="47"/>
                </a:lnTo>
                <a:lnTo>
                  <a:pt x="29" y="33"/>
                </a:lnTo>
                <a:lnTo>
                  <a:pt x="41" y="23"/>
                </a:lnTo>
                <a:lnTo>
                  <a:pt x="54" y="16"/>
                </a:lnTo>
                <a:lnTo>
                  <a:pt x="68" y="8"/>
                </a:lnTo>
                <a:lnTo>
                  <a:pt x="82" y="2"/>
                </a:lnTo>
                <a:lnTo>
                  <a:pt x="97" y="0"/>
                </a:lnTo>
                <a:lnTo>
                  <a:pt x="113" y="0"/>
                </a:lnTo>
                <a:lnTo>
                  <a:pt x="128" y="0"/>
                </a:lnTo>
                <a:lnTo>
                  <a:pt x="144" y="4"/>
                </a:lnTo>
                <a:lnTo>
                  <a:pt x="159" y="12"/>
                </a:lnTo>
                <a:lnTo>
                  <a:pt x="173" y="19"/>
                </a:lnTo>
                <a:lnTo>
                  <a:pt x="186" y="31"/>
                </a:lnTo>
                <a:lnTo>
                  <a:pt x="186" y="31"/>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nl-BE" dirty="0"/>
          </a:p>
        </p:txBody>
      </p:sp>
      <p:sp>
        <p:nvSpPr>
          <p:cNvPr id="14" name="!!Freeform 1">
            <a:extLst>
              <a:ext uri="{FF2B5EF4-FFF2-40B4-BE49-F238E27FC236}">
                <a16:creationId xmlns:a16="http://schemas.microsoft.com/office/drawing/2014/main" id="{25F975EB-9A2C-4C75-B0BF-240C6AADCE1F}"/>
              </a:ext>
            </a:extLst>
          </p:cNvPr>
          <p:cNvSpPr>
            <a:spLocks noChangeAspect="1"/>
          </p:cNvSpPr>
          <p:nvPr userDrawn="1"/>
        </p:nvSpPr>
        <p:spPr bwMode="auto">
          <a:xfrm rot="16200000">
            <a:off x="-157071" y="1778488"/>
            <a:ext cx="1399713" cy="1493990"/>
          </a:xfrm>
          <a:custGeom>
            <a:avLst/>
            <a:gdLst>
              <a:gd name="T0" fmla="*/ 219 w 1648"/>
              <a:gd name="T1" fmla="*/ 1759 h 1759"/>
              <a:gd name="T2" fmla="*/ 198 w 1648"/>
              <a:gd name="T3" fmla="*/ 1759 h 1759"/>
              <a:gd name="T4" fmla="*/ 155 w 1648"/>
              <a:gd name="T5" fmla="*/ 1749 h 1759"/>
              <a:gd name="T6" fmla="*/ 114 w 1648"/>
              <a:gd name="T7" fmla="*/ 1734 h 1759"/>
              <a:gd name="T8" fmla="*/ 79 w 1648"/>
              <a:gd name="T9" fmla="*/ 1709 h 1759"/>
              <a:gd name="T10" fmla="*/ 50 w 1648"/>
              <a:gd name="T11" fmla="*/ 1680 h 1759"/>
              <a:gd name="T12" fmla="*/ 27 w 1648"/>
              <a:gd name="T13" fmla="*/ 1645 h 1759"/>
              <a:gd name="T14" fmla="*/ 10 w 1648"/>
              <a:gd name="T15" fmla="*/ 1606 h 1759"/>
              <a:gd name="T16" fmla="*/ 0 w 1648"/>
              <a:gd name="T17" fmla="*/ 1563 h 1759"/>
              <a:gd name="T18" fmla="*/ 0 w 1648"/>
              <a:gd name="T19" fmla="*/ 221 h 1759"/>
              <a:gd name="T20" fmla="*/ 0 w 1648"/>
              <a:gd name="T21" fmla="*/ 198 h 1759"/>
              <a:gd name="T22" fmla="*/ 10 w 1648"/>
              <a:gd name="T23" fmla="*/ 155 h 1759"/>
              <a:gd name="T24" fmla="*/ 27 w 1648"/>
              <a:gd name="T25" fmla="*/ 117 h 1759"/>
              <a:gd name="T26" fmla="*/ 50 w 1648"/>
              <a:gd name="T27" fmla="*/ 80 h 1759"/>
              <a:gd name="T28" fmla="*/ 79 w 1648"/>
              <a:gd name="T29" fmla="*/ 51 h 1759"/>
              <a:gd name="T30" fmla="*/ 114 w 1648"/>
              <a:gd name="T31" fmla="*/ 28 h 1759"/>
              <a:gd name="T32" fmla="*/ 153 w 1648"/>
              <a:gd name="T33" fmla="*/ 10 h 1759"/>
              <a:gd name="T34" fmla="*/ 198 w 1648"/>
              <a:gd name="T35" fmla="*/ 2 h 1759"/>
              <a:gd name="T36" fmla="*/ 1537 w 1648"/>
              <a:gd name="T37" fmla="*/ 0 h 1759"/>
              <a:gd name="T38" fmla="*/ 1555 w 1648"/>
              <a:gd name="T39" fmla="*/ 2 h 1759"/>
              <a:gd name="T40" fmla="*/ 1588 w 1648"/>
              <a:gd name="T41" fmla="*/ 12 h 1759"/>
              <a:gd name="T42" fmla="*/ 1613 w 1648"/>
              <a:gd name="T43" fmla="*/ 31 h 1759"/>
              <a:gd name="T44" fmla="*/ 1632 w 1648"/>
              <a:gd name="T45" fmla="*/ 55 h 1759"/>
              <a:gd name="T46" fmla="*/ 1644 w 1648"/>
              <a:gd name="T47" fmla="*/ 84 h 1759"/>
              <a:gd name="T48" fmla="*/ 1648 w 1648"/>
              <a:gd name="T49" fmla="*/ 115 h 1759"/>
              <a:gd name="T50" fmla="*/ 1642 w 1648"/>
              <a:gd name="T51" fmla="*/ 146 h 1759"/>
              <a:gd name="T52" fmla="*/ 1627 w 1648"/>
              <a:gd name="T53" fmla="*/ 175 h 1759"/>
              <a:gd name="T54" fmla="*/ 1002 w 1648"/>
              <a:gd name="T55" fmla="*/ 803 h 1759"/>
              <a:gd name="T56" fmla="*/ 987 w 1648"/>
              <a:gd name="T57" fmla="*/ 821 h 1759"/>
              <a:gd name="T58" fmla="*/ 971 w 1648"/>
              <a:gd name="T59" fmla="*/ 859 h 1759"/>
              <a:gd name="T60" fmla="*/ 971 w 1648"/>
              <a:gd name="T61" fmla="*/ 902 h 1759"/>
              <a:gd name="T62" fmla="*/ 987 w 1648"/>
              <a:gd name="T63" fmla="*/ 941 h 1759"/>
              <a:gd name="T64" fmla="*/ 1615 w 1648"/>
              <a:gd name="T65" fmla="*/ 1573 h 1759"/>
              <a:gd name="T66" fmla="*/ 1627 w 1648"/>
              <a:gd name="T67" fmla="*/ 1586 h 1759"/>
              <a:gd name="T68" fmla="*/ 1642 w 1648"/>
              <a:gd name="T69" fmla="*/ 1616 h 1759"/>
              <a:gd name="T70" fmla="*/ 1648 w 1648"/>
              <a:gd name="T71" fmla="*/ 1647 h 1759"/>
              <a:gd name="T72" fmla="*/ 1644 w 1648"/>
              <a:gd name="T73" fmla="*/ 1678 h 1759"/>
              <a:gd name="T74" fmla="*/ 1632 w 1648"/>
              <a:gd name="T75" fmla="*/ 1707 h 1759"/>
              <a:gd name="T76" fmla="*/ 1613 w 1648"/>
              <a:gd name="T77" fmla="*/ 1730 h 1759"/>
              <a:gd name="T78" fmla="*/ 1588 w 1648"/>
              <a:gd name="T79" fmla="*/ 1747 h 1759"/>
              <a:gd name="T80" fmla="*/ 1555 w 1648"/>
              <a:gd name="T81" fmla="*/ 1759 h 1759"/>
              <a:gd name="T82" fmla="*/ 1537 w 1648"/>
              <a:gd name="T83" fmla="*/ 1759 h 1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648" h="1759">
                <a:moveTo>
                  <a:pt x="1537" y="1759"/>
                </a:moveTo>
                <a:lnTo>
                  <a:pt x="219" y="1759"/>
                </a:lnTo>
                <a:lnTo>
                  <a:pt x="219" y="1759"/>
                </a:lnTo>
                <a:lnTo>
                  <a:pt x="198" y="1759"/>
                </a:lnTo>
                <a:lnTo>
                  <a:pt x="174" y="1755"/>
                </a:lnTo>
                <a:lnTo>
                  <a:pt x="155" y="1749"/>
                </a:lnTo>
                <a:lnTo>
                  <a:pt x="134" y="1742"/>
                </a:lnTo>
                <a:lnTo>
                  <a:pt x="114" y="1734"/>
                </a:lnTo>
                <a:lnTo>
                  <a:pt x="97" y="1722"/>
                </a:lnTo>
                <a:lnTo>
                  <a:pt x="79" y="1709"/>
                </a:lnTo>
                <a:lnTo>
                  <a:pt x="64" y="1695"/>
                </a:lnTo>
                <a:lnTo>
                  <a:pt x="50" y="1680"/>
                </a:lnTo>
                <a:lnTo>
                  <a:pt x="37" y="1662"/>
                </a:lnTo>
                <a:lnTo>
                  <a:pt x="27" y="1645"/>
                </a:lnTo>
                <a:lnTo>
                  <a:pt x="17" y="1625"/>
                </a:lnTo>
                <a:lnTo>
                  <a:pt x="10" y="1606"/>
                </a:lnTo>
                <a:lnTo>
                  <a:pt x="4" y="1584"/>
                </a:lnTo>
                <a:lnTo>
                  <a:pt x="0" y="1563"/>
                </a:lnTo>
                <a:lnTo>
                  <a:pt x="0" y="1540"/>
                </a:lnTo>
                <a:lnTo>
                  <a:pt x="0" y="221"/>
                </a:lnTo>
                <a:lnTo>
                  <a:pt x="0" y="221"/>
                </a:lnTo>
                <a:lnTo>
                  <a:pt x="0" y="198"/>
                </a:lnTo>
                <a:lnTo>
                  <a:pt x="4" y="177"/>
                </a:lnTo>
                <a:lnTo>
                  <a:pt x="10" y="155"/>
                </a:lnTo>
                <a:lnTo>
                  <a:pt x="17" y="134"/>
                </a:lnTo>
                <a:lnTo>
                  <a:pt x="27" y="117"/>
                </a:lnTo>
                <a:lnTo>
                  <a:pt x="37" y="97"/>
                </a:lnTo>
                <a:lnTo>
                  <a:pt x="50" y="80"/>
                </a:lnTo>
                <a:lnTo>
                  <a:pt x="64" y="64"/>
                </a:lnTo>
                <a:lnTo>
                  <a:pt x="79" y="51"/>
                </a:lnTo>
                <a:lnTo>
                  <a:pt x="97" y="39"/>
                </a:lnTo>
                <a:lnTo>
                  <a:pt x="114" y="28"/>
                </a:lnTo>
                <a:lnTo>
                  <a:pt x="134" y="18"/>
                </a:lnTo>
                <a:lnTo>
                  <a:pt x="153" y="10"/>
                </a:lnTo>
                <a:lnTo>
                  <a:pt x="174" y="6"/>
                </a:lnTo>
                <a:lnTo>
                  <a:pt x="198" y="2"/>
                </a:lnTo>
                <a:lnTo>
                  <a:pt x="219" y="0"/>
                </a:lnTo>
                <a:lnTo>
                  <a:pt x="1537" y="0"/>
                </a:lnTo>
                <a:lnTo>
                  <a:pt x="1537" y="0"/>
                </a:lnTo>
                <a:lnTo>
                  <a:pt x="1555" y="2"/>
                </a:lnTo>
                <a:lnTo>
                  <a:pt x="1572" y="6"/>
                </a:lnTo>
                <a:lnTo>
                  <a:pt x="1588" y="12"/>
                </a:lnTo>
                <a:lnTo>
                  <a:pt x="1601" y="20"/>
                </a:lnTo>
                <a:lnTo>
                  <a:pt x="1613" y="31"/>
                </a:lnTo>
                <a:lnTo>
                  <a:pt x="1623" y="41"/>
                </a:lnTo>
                <a:lnTo>
                  <a:pt x="1632" y="55"/>
                </a:lnTo>
                <a:lnTo>
                  <a:pt x="1640" y="68"/>
                </a:lnTo>
                <a:lnTo>
                  <a:pt x="1644" y="84"/>
                </a:lnTo>
                <a:lnTo>
                  <a:pt x="1648" y="99"/>
                </a:lnTo>
                <a:lnTo>
                  <a:pt x="1648" y="115"/>
                </a:lnTo>
                <a:lnTo>
                  <a:pt x="1646" y="130"/>
                </a:lnTo>
                <a:lnTo>
                  <a:pt x="1642" y="146"/>
                </a:lnTo>
                <a:lnTo>
                  <a:pt x="1636" y="161"/>
                </a:lnTo>
                <a:lnTo>
                  <a:pt x="1627" y="175"/>
                </a:lnTo>
                <a:lnTo>
                  <a:pt x="1615" y="188"/>
                </a:lnTo>
                <a:lnTo>
                  <a:pt x="1002" y="803"/>
                </a:lnTo>
                <a:lnTo>
                  <a:pt x="1002" y="803"/>
                </a:lnTo>
                <a:lnTo>
                  <a:pt x="987" y="821"/>
                </a:lnTo>
                <a:lnTo>
                  <a:pt x="977" y="838"/>
                </a:lnTo>
                <a:lnTo>
                  <a:pt x="971" y="859"/>
                </a:lnTo>
                <a:lnTo>
                  <a:pt x="969" y="881"/>
                </a:lnTo>
                <a:lnTo>
                  <a:pt x="971" y="902"/>
                </a:lnTo>
                <a:lnTo>
                  <a:pt x="977" y="921"/>
                </a:lnTo>
                <a:lnTo>
                  <a:pt x="987" y="941"/>
                </a:lnTo>
                <a:lnTo>
                  <a:pt x="1002" y="958"/>
                </a:lnTo>
                <a:lnTo>
                  <a:pt x="1615" y="1573"/>
                </a:lnTo>
                <a:lnTo>
                  <a:pt x="1615" y="1573"/>
                </a:lnTo>
                <a:lnTo>
                  <a:pt x="1627" y="1586"/>
                </a:lnTo>
                <a:lnTo>
                  <a:pt x="1636" y="1600"/>
                </a:lnTo>
                <a:lnTo>
                  <a:pt x="1642" y="1616"/>
                </a:lnTo>
                <a:lnTo>
                  <a:pt x="1646" y="1631"/>
                </a:lnTo>
                <a:lnTo>
                  <a:pt x="1648" y="1647"/>
                </a:lnTo>
                <a:lnTo>
                  <a:pt x="1648" y="1662"/>
                </a:lnTo>
                <a:lnTo>
                  <a:pt x="1644" y="1678"/>
                </a:lnTo>
                <a:lnTo>
                  <a:pt x="1640" y="1691"/>
                </a:lnTo>
                <a:lnTo>
                  <a:pt x="1632" y="1707"/>
                </a:lnTo>
                <a:lnTo>
                  <a:pt x="1623" y="1718"/>
                </a:lnTo>
                <a:lnTo>
                  <a:pt x="1613" y="1730"/>
                </a:lnTo>
                <a:lnTo>
                  <a:pt x="1601" y="1740"/>
                </a:lnTo>
                <a:lnTo>
                  <a:pt x="1588" y="1747"/>
                </a:lnTo>
                <a:lnTo>
                  <a:pt x="1572" y="1755"/>
                </a:lnTo>
                <a:lnTo>
                  <a:pt x="1555" y="1759"/>
                </a:lnTo>
                <a:lnTo>
                  <a:pt x="1537" y="1759"/>
                </a:lnTo>
                <a:lnTo>
                  <a:pt x="1537" y="1759"/>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nl-BE" dirty="0"/>
          </a:p>
        </p:txBody>
      </p:sp>
      <p:sp>
        <p:nvSpPr>
          <p:cNvPr id="2" name="Titel 1">
            <a:extLst>
              <a:ext uri="{FF2B5EF4-FFF2-40B4-BE49-F238E27FC236}">
                <a16:creationId xmlns:a16="http://schemas.microsoft.com/office/drawing/2014/main" id="{69FAFA35-B525-4FAA-9B7A-7CB5A8BD3C2A}"/>
              </a:ext>
            </a:extLst>
          </p:cNvPr>
          <p:cNvSpPr>
            <a:spLocks noGrp="1"/>
          </p:cNvSpPr>
          <p:nvPr>
            <p:ph type="title"/>
          </p:nvPr>
        </p:nvSpPr>
        <p:spPr>
          <a:xfrm>
            <a:off x="1431679" y="557965"/>
            <a:ext cx="9344272" cy="1132723"/>
          </a:xfrm>
        </p:spPr>
        <p:txBody>
          <a:bodyPr anchor="t" anchorCtr="0"/>
          <a:lstStyle/>
          <a:p>
            <a:r>
              <a:rPr lang="nl-NL" smtClean="0"/>
              <a:t>Klik om de stijl te bewerken</a:t>
            </a:r>
            <a:endParaRPr lang="nl-BE" dirty="0"/>
          </a:p>
        </p:txBody>
      </p:sp>
      <p:sp>
        <p:nvSpPr>
          <p:cNvPr id="3" name="Tijdelijke aanduiding voor inhoud 2">
            <a:extLst>
              <a:ext uri="{FF2B5EF4-FFF2-40B4-BE49-F238E27FC236}">
                <a16:creationId xmlns:a16="http://schemas.microsoft.com/office/drawing/2014/main" id="{D206173E-4CD6-47B3-9CBC-8ECDEA2E7A9E}"/>
              </a:ext>
            </a:extLst>
          </p:cNvPr>
          <p:cNvSpPr>
            <a:spLocks noGrp="1"/>
          </p:cNvSpPr>
          <p:nvPr>
            <p:ph idx="1"/>
          </p:nvPr>
        </p:nvSpPr>
        <p:spPr>
          <a:xfrm>
            <a:off x="1416050" y="1825625"/>
            <a:ext cx="9359900" cy="4303713"/>
          </a:xfrm>
        </p:spPr>
        <p:txBody>
          <a:bodyPr/>
          <a:lstStyle>
            <a:lvl2pPr marL="176213" indent="-176213">
              <a:buFontTx/>
              <a:buBlip>
                <a:blip r:embed="rId2"/>
              </a:buBlip>
              <a:defRPr/>
            </a:lvl2pPr>
            <a:lvl3pPr marL="360363" indent="-184150">
              <a:buFontTx/>
              <a:buBlip>
                <a:blip r:embed="rId2"/>
              </a:buBlip>
              <a:defRPr/>
            </a:lvl3pPr>
            <a:lvl4pPr marL="536575" indent="-176213">
              <a:buFontTx/>
              <a:buBlip>
                <a:blip r:embed="rId2"/>
              </a:buBlip>
              <a:defRPr/>
            </a:lvl4pPr>
            <a:lvl5pPr marL="719138" indent="-182563">
              <a:buFontTx/>
              <a:buBlip>
                <a:blip r:embed="rId2"/>
              </a:buBlip>
              <a:defRPr/>
            </a:lvl5p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dirty="0"/>
          </a:p>
        </p:txBody>
      </p:sp>
      <p:sp>
        <p:nvSpPr>
          <p:cNvPr id="4" name="Tijdelijke aanduiding voor datum 3">
            <a:extLst>
              <a:ext uri="{FF2B5EF4-FFF2-40B4-BE49-F238E27FC236}">
                <a16:creationId xmlns:a16="http://schemas.microsoft.com/office/drawing/2014/main" id="{4D73E0DA-249C-42BF-8A0C-265ADE51D450}"/>
              </a:ext>
            </a:extLst>
          </p:cNvPr>
          <p:cNvSpPr>
            <a:spLocks noGrp="1"/>
          </p:cNvSpPr>
          <p:nvPr>
            <p:ph type="dt" sz="half" idx="10"/>
          </p:nvPr>
        </p:nvSpPr>
        <p:spPr/>
        <p:txBody>
          <a:bodyPr/>
          <a:lstStyle/>
          <a:p>
            <a:fld id="{456742FA-2B5C-40A8-BC3C-51E93B0661DF}" type="datetime1">
              <a:rPr lang="nl-BE" smtClean="0"/>
              <a:t>9/03/2023</a:t>
            </a:fld>
            <a:endParaRPr lang="nl-BE"/>
          </a:p>
        </p:txBody>
      </p:sp>
      <p:sp>
        <p:nvSpPr>
          <p:cNvPr id="5" name="Tijdelijke aanduiding voor voettekst 4">
            <a:extLst>
              <a:ext uri="{FF2B5EF4-FFF2-40B4-BE49-F238E27FC236}">
                <a16:creationId xmlns:a16="http://schemas.microsoft.com/office/drawing/2014/main" id="{FA31E480-A9CA-4CEC-BCD9-EA85D1E99D8C}"/>
              </a:ext>
            </a:extLst>
          </p:cNvPr>
          <p:cNvSpPr>
            <a:spLocks noGrp="1"/>
          </p:cNvSpPr>
          <p:nvPr>
            <p:ph type="ftr" sz="quarter" idx="11"/>
          </p:nvPr>
        </p:nvSpPr>
        <p:spPr/>
        <p:txBody>
          <a:bodyPr/>
          <a:lstStyle/>
          <a:p>
            <a:r>
              <a:rPr lang="nl-BE"/>
              <a:t>Voettekst voor dia's</a:t>
            </a:r>
            <a:endParaRPr lang="nl-BE" dirty="0"/>
          </a:p>
        </p:txBody>
      </p:sp>
      <p:sp>
        <p:nvSpPr>
          <p:cNvPr id="6" name="Tijdelijke aanduiding voor dianummer 5">
            <a:extLst>
              <a:ext uri="{FF2B5EF4-FFF2-40B4-BE49-F238E27FC236}">
                <a16:creationId xmlns:a16="http://schemas.microsoft.com/office/drawing/2014/main" id="{C0263D20-1232-4A51-9DC1-E0CAECD6404A}"/>
              </a:ext>
            </a:extLst>
          </p:cNvPr>
          <p:cNvSpPr>
            <a:spLocks noGrp="1"/>
          </p:cNvSpPr>
          <p:nvPr>
            <p:ph type="sldNum" sz="quarter" idx="12"/>
          </p:nvPr>
        </p:nvSpPr>
        <p:spPr/>
        <p:txBody>
          <a:bodyPr/>
          <a:lstStyle/>
          <a:p>
            <a:fld id="{41EC6B80-1A7E-45E1-8E6D-CEFF41051EC9}" type="slidenum">
              <a:rPr lang="nl-BE" smtClean="0"/>
              <a:t>‹nr.›</a:t>
            </a:fld>
            <a:endParaRPr lang="nl-BE"/>
          </a:p>
        </p:txBody>
      </p:sp>
      <p:sp>
        <p:nvSpPr>
          <p:cNvPr id="13" name="!!Freeform 3">
            <a:extLst>
              <a:ext uri="{FF2B5EF4-FFF2-40B4-BE49-F238E27FC236}">
                <a16:creationId xmlns:a16="http://schemas.microsoft.com/office/drawing/2014/main" id="{0176B53D-8881-4A73-9BFE-5DB78B1B961D}"/>
              </a:ext>
            </a:extLst>
          </p:cNvPr>
          <p:cNvSpPr>
            <a:spLocks noChangeAspect="1"/>
          </p:cNvSpPr>
          <p:nvPr userDrawn="1"/>
        </p:nvSpPr>
        <p:spPr bwMode="auto">
          <a:xfrm rot="2700000">
            <a:off x="10743586" y="5669187"/>
            <a:ext cx="1539669" cy="1539669"/>
          </a:xfrm>
          <a:custGeom>
            <a:avLst/>
            <a:gdLst>
              <a:gd name="T0" fmla="*/ 222 w 1759"/>
              <a:gd name="T1" fmla="*/ 1759 h 1759"/>
              <a:gd name="T2" fmla="*/ 198 w 1759"/>
              <a:gd name="T3" fmla="*/ 1759 h 1759"/>
              <a:gd name="T4" fmla="*/ 156 w 1759"/>
              <a:gd name="T5" fmla="*/ 1749 h 1759"/>
              <a:gd name="T6" fmla="*/ 117 w 1759"/>
              <a:gd name="T7" fmla="*/ 1734 h 1759"/>
              <a:gd name="T8" fmla="*/ 82 w 1759"/>
              <a:gd name="T9" fmla="*/ 1709 h 1759"/>
              <a:gd name="T10" fmla="*/ 51 w 1759"/>
              <a:gd name="T11" fmla="*/ 1680 h 1759"/>
              <a:gd name="T12" fmla="*/ 28 w 1759"/>
              <a:gd name="T13" fmla="*/ 1645 h 1759"/>
              <a:gd name="T14" fmla="*/ 10 w 1759"/>
              <a:gd name="T15" fmla="*/ 1606 h 1759"/>
              <a:gd name="T16" fmla="*/ 2 w 1759"/>
              <a:gd name="T17" fmla="*/ 1561 h 1759"/>
              <a:gd name="T18" fmla="*/ 0 w 1759"/>
              <a:gd name="T19" fmla="*/ 222 h 1759"/>
              <a:gd name="T20" fmla="*/ 2 w 1759"/>
              <a:gd name="T21" fmla="*/ 200 h 1759"/>
              <a:gd name="T22" fmla="*/ 10 w 1759"/>
              <a:gd name="T23" fmla="*/ 156 h 1759"/>
              <a:gd name="T24" fmla="*/ 28 w 1759"/>
              <a:gd name="T25" fmla="*/ 117 h 1759"/>
              <a:gd name="T26" fmla="*/ 51 w 1759"/>
              <a:gd name="T27" fmla="*/ 82 h 1759"/>
              <a:gd name="T28" fmla="*/ 82 w 1759"/>
              <a:gd name="T29" fmla="*/ 51 h 1759"/>
              <a:gd name="T30" fmla="*/ 117 w 1759"/>
              <a:gd name="T31" fmla="*/ 28 h 1759"/>
              <a:gd name="T32" fmla="*/ 156 w 1759"/>
              <a:gd name="T33" fmla="*/ 10 h 1759"/>
              <a:gd name="T34" fmla="*/ 198 w 1759"/>
              <a:gd name="T35" fmla="*/ 2 h 1759"/>
              <a:gd name="T36" fmla="*/ 1540 w 1759"/>
              <a:gd name="T37" fmla="*/ 0 h 1759"/>
              <a:gd name="T38" fmla="*/ 1561 w 1759"/>
              <a:gd name="T39" fmla="*/ 2 h 1759"/>
              <a:gd name="T40" fmla="*/ 1604 w 1759"/>
              <a:gd name="T41" fmla="*/ 10 h 1759"/>
              <a:gd name="T42" fmla="*/ 1645 w 1759"/>
              <a:gd name="T43" fmla="*/ 28 h 1759"/>
              <a:gd name="T44" fmla="*/ 1680 w 1759"/>
              <a:gd name="T45" fmla="*/ 51 h 1759"/>
              <a:gd name="T46" fmla="*/ 1709 w 1759"/>
              <a:gd name="T47" fmla="*/ 82 h 1759"/>
              <a:gd name="T48" fmla="*/ 1734 w 1759"/>
              <a:gd name="T49" fmla="*/ 117 h 1759"/>
              <a:gd name="T50" fmla="*/ 1749 w 1759"/>
              <a:gd name="T51" fmla="*/ 156 h 1759"/>
              <a:gd name="T52" fmla="*/ 1759 w 1759"/>
              <a:gd name="T53" fmla="*/ 200 h 1759"/>
              <a:gd name="T54" fmla="*/ 1759 w 1759"/>
              <a:gd name="T55" fmla="*/ 1540 h 1759"/>
              <a:gd name="T56" fmla="*/ 1759 w 1759"/>
              <a:gd name="T57" fmla="*/ 1561 h 1759"/>
              <a:gd name="T58" fmla="*/ 1749 w 1759"/>
              <a:gd name="T59" fmla="*/ 1606 h 1759"/>
              <a:gd name="T60" fmla="*/ 1734 w 1759"/>
              <a:gd name="T61" fmla="*/ 1645 h 1759"/>
              <a:gd name="T62" fmla="*/ 1709 w 1759"/>
              <a:gd name="T63" fmla="*/ 1680 h 1759"/>
              <a:gd name="T64" fmla="*/ 1680 w 1759"/>
              <a:gd name="T65" fmla="*/ 1709 h 1759"/>
              <a:gd name="T66" fmla="*/ 1645 w 1759"/>
              <a:gd name="T67" fmla="*/ 1734 h 1759"/>
              <a:gd name="T68" fmla="*/ 1604 w 1759"/>
              <a:gd name="T69" fmla="*/ 1749 h 1759"/>
              <a:gd name="T70" fmla="*/ 1561 w 1759"/>
              <a:gd name="T71" fmla="*/ 1759 h 1759"/>
              <a:gd name="T72" fmla="*/ 1540 w 1759"/>
              <a:gd name="T73" fmla="*/ 1759 h 1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59" h="1759">
                <a:moveTo>
                  <a:pt x="1540" y="1759"/>
                </a:moveTo>
                <a:lnTo>
                  <a:pt x="222" y="1759"/>
                </a:lnTo>
                <a:lnTo>
                  <a:pt x="222" y="1759"/>
                </a:lnTo>
                <a:lnTo>
                  <a:pt x="198" y="1759"/>
                </a:lnTo>
                <a:lnTo>
                  <a:pt x="177" y="1755"/>
                </a:lnTo>
                <a:lnTo>
                  <a:pt x="156" y="1749"/>
                </a:lnTo>
                <a:lnTo>
                  <a:pt x="136" y="1744"/>
                </a:lnTo>
                <a:lnTo>
                  <a:pt x="117" y="1734"/>
                </a:lnTo>
                <a:lnTo>
                  <a:pt x="97" y="1722"/>
                </a:lnTo>
                <a:lnTo>
                  <a:pt x="82" y="1709"/>
                </a:lnTo>
                <a:lnTo>
                  <a:pt x="66" y="1695"/>
                </a:lnTo>
                <a:lnTo>
                  <a:pt x="51" y="1680"/>
                </a:lnTo>
                <a:lnTo>
                  <a:pt x="39" y="1662"/>
                </a:lnTo>
                <a:lnTo>
                  <a:pt x="28" y="1645"/>
                </a:lnTo>
                <a:lnTo>
                  <a:pt x="18" y="1625"/>
                </a:lnTo>
                <a:lnTo>
                  <a:pt x="10" y="1606"/>
                </a:lnTo>
                <a:lnTo>
                  <a:pt x="6" y="1585"/>
                </a:lnTo>
                <a:lnTo>
                  <a:pt x="2" y="1561"/>
                </a:lnTo>
                <a:lnTo>
                  <a:pt x="0" y="1540"/>
                </a:lnTo>
                <a:lnTo>
                  <a:pt x="0" y="222"/>
                </a:lnTo>
                <a:lnTo>
                  <a:pt x="0" y="222"/>
                </a:lnTo>
                <a:lnTo>
                  <a:pt x="2" y="200"/>
                </a:lnTo>
                <a:lnTo>
                  <a:pt x="6" y="177"/>
                </a:lnTo>
                <a:lnTo>
                  <a:pt x="10" y="156"/>
                </a:lnTo>
                <a:lnTo>
                  <a:pt x="18" y="136"/>
                </a:lnTo>
                <a:lnTo>
                  <a:pt x="28" y="117"/>
                </a:lnTo>
                <a:lnTo>
                  <a:pt x="39" y="99"/>
                </a:lnTo>
                <a:lnTo>
                  <a:pt x="51" y="82"/>
                </a:lnTo>
                <a:lnTo>
                  <a:pt x="66" y="66"/>
                </a:lnTo>
                <a:lnTo>
                  <a:pt x="82" y="51"/>
                </a:lnTo>
                <a:lnTo>
                  <a:pt x="97" y="39"/>
                </a:lnTo>
                <a:lnTo>
                  <a:pt x="117" y="28"/>
                </a:lnTo>
                <a:lnTo>
                  <a:pt x="136" y="18"/>
                </a:lnTo>
                <a:lnTo>
                  <a:pt x="156" y="10"/>
                </a:lnTo>
                <a:lnTo>
                  <a:pt x="177" y="6"/>
                </a:lnTo>
                <a:lnTo>
                  <a:pt x="198" y="2"/>
                </a:lnTo>
                <a:lnTo>
                  <a:pt x="222" y="0"/>
                </a:lnTo>
                <a:lnTo>
                  <a:pt x="1540" y="0"/>
                </a:lnTo>
                <a:lnTo>
                  <a:pt x="1540" y="0"/>
                </a:lnTo>
                <a:lnTo>
                  <a:pt x="1561" y="2"/>
                </a:lnTo>
                <a:lnTo>
                  <a:pt x="1585" y="6"/>
                </a:lnTo>
                <a:lnTo>
                  <a:pt x="1604" y="10"/>
                </a:lnTo>
                <a:lnTo>
                  <a:pt x="1625" y="18"/>
                </a:lnTo>
                <a:lnTo>
                  <a:pt x="1645" y="28"/>
                </a:lnTo>
                <a:lnTo>
                  <a:pt x="1662" y="39"/>
                </a:lnTo>
                <a:lnTo>
                  <a:pt x="1680" y="51"/>
                </a:lnTo>
                <a:lnTo>
                  <a:pt x="1695" y="66"/>
                </a:lnTo>
                <a:lnTo>
                  <a:pt x="1709" y="82"/>
                </a:lnTo>
                <a:lnTo>
                  <a:pt x="1722" y="99"/>
                </a:lnTo>
                <a:lnTo>
                  <a:pt x="1734" y="117"/>
                </a:lnTo>
                <a:lnTo>
                  <a:pt x="1742" y="136"/>
                </a:lnTo>
                <a:lnTo>
                  <a:pt x="1749" y="156"/>
                </a:lnTo>
                <a:lnTo>
                  <a:pt x="1755" y="177"/>
                </a:lnTo>
                <a:lnTo>
                  <a:pt x="1759" y="200"/>
                </a:lnTo>
                <a:lnTo>
                  <a:pt x="1759" y="222"/>
                </a:lnTo>
                <a:lnTo>
                  <a:pt x="1759" y="1540"/>
                </a:lnTo>
                <a:lnTo>
                  <a:pt x="1759" y="1540"/>
                </a:lnTo>
                <a:lnTo>
                  <a:pt x="1759" y="1561"/>
                </a:lnTo>
                <a:lnTo>
                  <a:pt x="1755" y="1585"/>
                </a:lnTo>
                <a:lnTo>
                  <a:pt x="1749" y="1606"/>
                </a:lnTo>
                <a:lnTo>
                  <a:pt x="1742" y="1625"/>
                </a:lnTo>
                <a:lnTo>
                  <a:pt x="1734" y="1645"/>
                </a:lnTo>
                <a:lnTo>
                  <a:pt x="1722" y="1662"/>
                </a:lnTo>
                <a:lnTo>
                  <a:pt x="1709" y="1680"/>
                </a:lnTo>
                <a:lnTo>
                  <a:pt x="1695" y="1695"/>
                </a:lnTo>
                <a:lnTo>
                  <a:pt x="1680" y="1709"/>
                </a:lnTo>
                <a:lnTo>
                  <a:pt x="1662" y="1722"/>
                </a:lnTo>
                <a:lnTo>
                  <a:pt x="1645" y="1734"/>
                </a:lnTo>
                <a:lnTo>
                  <a:pt x="1625" y="1744"/>
                </a:lnTo>
                <a:lnTo>
                  <a:pt x="1604" y="1749"/>
                </a:lnTo>
                <a:lnTo>
                  <a:pt x="1585" y="1755"/>
                </a:lnTo>
                <a:lnTo>
                  <a:pt x="1561" y="1759"/>
                </a:lnTo>
                <a:lnTo>
                  <a:pt x="1540" y="1759"/>
                </a:lnTo>
                <a:lnTo>
                  <a:pt x="1540" y="1759"/>
                </a:lnTo>
                <a:close/>
              </a:path>
            </a:pathLst>
          </a:custGeom>
          <a:solidFill>
            <a:srgbClr val="2A2B70"/>
          </a:solidFill>
          <a:ln>
            <a:noFill/>
          </a:ln>
        </p:spPr>
        <p:txBody>
          <a:bodyPr vert="horz" wrap="square" lIns="91440" tIns="45720" rIns="91440" bIns="45720" numCol="1" anchor="t" anchorCtr="0" compatLnSpc="1">
            <a:prstTxWarp prst="textNoShape">
              <a:avLst/>
            </a:prstTxWarp>
          </a:bodyPr>
          <a:lstStyle/>
          <a:p>
            <a:endParaRPr lang="nl-BE"/>
          </a:p>
        </p:txBody>
      </p:sp>
      <p:pic>
        <p:nvPicPr>
          <p:cNvPr id="18" name="!!Logo wit">
            <a:extLst>
              <a:ext uri="{FF2B5EF4-FFF2-40B4-BE49-F238E27FC236}">
                <a16:creationId xmlns:a16="http://schemas.microsoft.com/office/drawing/2014/main" id="{0A09BB33-747C-43BF-8888-7F2076982AA8}"/>
              </a:ext>
            </a:extLst>
          </p:cNvPr>
          <p:cNvPicPr>
            <a:picLocks noChangeAspect="1"/>
          </p:cNvPicPr>
          <p:nvPr userDrawn="1"/>
        </p:nvPicPr>
        <p:blipFill>
          <a:blip r:embed="rId3" cstate="screen">
            <a:extLst>
              <a:ext uri="{28A0092B-C50C-407E-A947-70E740481C1C}">
                <a14:useLocalDpi xmlns:a14="http://schemas.microsoft.com/office/drawing/2010/main" val="0"/>
              </a:ext>
            </a:extLst>
          </a:blip>
          <a:srcRect/>
          <a:stretch/>
        </p:blipFill>
        <p:spPr>
          <a:xfrm>
            <a:off x="10627506" y="5985164"/>
            <a:ext cx="1266784" cy="632566"/>
          </a:xfrm>
          <a:prstGeom prst="rect">
            <a:avLst/>
          </a:prstGeom>
        </p:spPr>
      </p:pic>
    </p:spTree>
    <p:extLst>
      <p:ext uri="{BB962C8B-B14F-4D97-AF65-F5344CB8AC3E}">
        <p14:creationId xmlns:p14="http://schemas.microsoft.com/office/powerpoint/2010/main" val="22499369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ekop">
    <p:bg>
      <p:bgPr>
        <a:solidFill>
          <a:schemeClr val="accent3"/>
        </a:solidFill>
        <a:effectLst/>
      </p:bgPr>
    </p:bg>
    <p:spTree>
      <p:nvGrpSpPr>
        <p:cNvPr id="1" name=""/>
        <p:cNvGrpSpPr/>
        <p:nvPr/>
      </p:nvGrpSpPr>
      <p:grpSpPr>
        <a:xfrm>
          <a:off x="0" y="0"/>
          <a:ext cx="0" cy="0"/>
          <a:chOff x="0" y="0"/>
          <a:chExt cx="0" cy="0"/>
        </a:xfrm>
      </p:grpSpPr>
      <p:sp>
        <p:nvSpPr>
          <p:cNvPr id="13" name="!!Freeform 3">
            <a:extLst>
              <a:ext uri="{FF2B5EF4-FFF2-40B4-BE49-F238E27FC236}">
                <a16:creationId xmlns:a16="http://schemas.microsoft.com/office/drawing/2014/main" id="{615271BE-4A89-47E0-B7C2-08F0A56578B3}"/>
              </a:ext>
            </a:extLst>
          </p:cNvPr>
          <p:cNvSpPr>
            <a:spLocks noChangeAspect="1"/>
          </p:cNvSpPr>
          <p:nvPr userDrawn="1"/>
        </p:nvSpPr>
        <p:spPr bwMode="auto">
          <a:xfrm rot="2700000">
            <a:off x="10743586" y="5669187"/>
            <a:ext cx="1539669" cy="1539669"/>
          </a:xfrm>
          <a:custGeom>
            <a:avLst/>
            <a:gdLst>
              <a:gd name="T0" fmla="*/ 222 w 1759"/>
              <a:gd name="T1" fmla="*/ 1759 h 1759"/>
              <a:gd name="T2" fmla="*/ 198 w 1759"/>
              <a:gd name="T3" fmla="*/ 1759 h 1759"/>
              <a:gd name="T4" fmla="*/ 156 w 1759"/>
              <a:gd name="T5" fmla="*/ 1749 h 1759"/>
              <a:gd name="T6" fmla="*/ 117 w 1759"/>
              <a:gd name="T7" fmla="*/ 1734 h 1759"/>
              <a:gd name="T8" fmla="*/ 82 w 1759"/>
              <a:gd name="T9" fmla="*/ 1709 h 1759"/>
              <a:gd name="T10" fmla="*/ 51 w 1759"/>
              <a:gd name="T11" fmla="*/ 1680 h 1759"/>
              <a:gd name="T12" fmla="*/ 28 w 1759"/>
              <a:gd name="T13" fmla="*/ 1645 h 1759"/>
              <a:gd name="T14" fmla="*/ 10 w 1759"/>
              <a:gd name="T15" fmla="*/ 1606 h 1759"/>
              <a:gd name="T16" fmla="*/ 2 w 1759"/>
              <a:gd name="T17" fmla="*/ 1561 h 1759"/>
              <a:gd name="T18" fmla="*/ 0 w 1759"/>
              <a:gd name="T19" fmla="*/ 222 h 1759"/>
              <a:gd name="T20" fmla="*/ 2 w 1759"/>
              <a:gd name="T21" fmla="*/ 200 h 1759"/>
              <a:gd name="T22" fmla="*/ 10 w 1759"/>
              <a:gd name="T23" fmla="*/ 156 h 1759"/>
              <a:gd name="T24" fmla="*/ 28 w 1759"/>
              <a:gd name="T25" fmla="*/ 117 h 1759"/>
              <a:gd name="T26" fmla="*/ 51 w 1759"/>
              <a:gd name="T27" fmla="*/ 82 h 1759"/>
              <a:gd name="T28" fmla="*/ 82 w 1759"/>
              <a:gd name="T29" fmla="*/ 51 h 1759"/>
              <a:gd name="T30" fmla="*/ 117 w 1759"/>
              <a:gd name="T31" fmla="*/ 28 h 1759"/>
              <a:gd name="T32" fmla="*/ 156 w 1759"/>
              <a:gd name="T33" fmla="*/ 10 h 1759"/>
              <a:gd name="T34" fmla="*/ 198 w 1759"/>
              <a:gd name="T35" fmla="*/ 2 h 1759"/>
              <a:gd name="T36" fmla="*/ 1540 w 1759"/>
              <a:gd name="T37" fmla="*/ 0 h 1759"/>
              <a:gd name="T38" fmla="*/ 1561 w 1759"/>
              <a:gd name="T39" fmla="*/ 2 h 1759"/>
              <a:gd name="T40" fmla="*/ 1604 w 1759"/>
              <a:gd name="T41" fmla="*/ 10 h 1759"/>
              <a:gd name="T42" fmla="*/ 1645 w 1759"/>
              <a:gd name="T43" fmla="*/ 28 h 1759"/>
              <a:gd name="T44" fmla="*/ 1680 w 1759"/>
              <a:gd name="T45" fmla="*/ 51 h 1759"/>
              <a:gd name="T46" fmla="*/ 1709 w 1759"/>
              <a:gd name="T47" fmla="*/ 82 h 1759"/>
              <a:gd name="T48" fmla="*/ 1734 w 1759"/>
              <a:gd name="T49" fmla="*/ 117 h 1759"/>
              <a:gd name="T50" fmla="*/ 1749 w 1759"/>
              <a:gd name="T51" fmla="*/ 156 h 1759"/>
              <a:gd name="T52" fmla="*/ 1759 w 1759"/>
              <a:gd name="T53" fmla="*/ 200 h 1759"/>
              <a:gd name="T54" fmla="*/ 1759 w 1759"/>
              <a:gd name="T55" fmla="*/ 1540 h 1759"/>
              <a:gd name="T56" fmla="*/ 1759 w 1759"/>
              <a:gd name="T57" fmla="*/ 1561 h 1759"/>
              <a:gd name="T58" fmla="*/ 1749 w 1759"/>
              <a:gd name="T59" fmla="*/ 1606 h 1759"/>
              <a:gd name="T60" fmla="*/ 1734 w 1759"/>
              <a:gd name="T61" fmla="*/ 1645 h 1759"/>
              <a:gd name="T62" fmla="*/ 1709 w 1759"/>
              <a:gd name="T63" fmla="*/ 1680 h 1759"/>
              <a:gd name="T64" fmla="*/ 1680 w 1759"/>
              <a:gd name="T65" fmla="*/ 1709 h 1759"/>
              <a:gd name="T66" fmla="*/ 1645 w 1759"/>
              <a:gd name="T67" fmla="*/ 1734 h 1759"/>
              <a:gd name="T68" fmla="*/ 1604 w 1759"/>
              <a:gd name="T69" fmla="*/ 1749 h 1759"/>
              <a:gd name="T70" fmla="*/ 1561 w 1759"/>
              <a:gd name="T71" fmla="*/ 1759 h 1759"/>
              <a:gd name="T72" fmla="*/ 1540 w 1759"/>
              <a:gd name="T73" fmla="*/ 1759 h 1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59" h="1759">
                <a:moveTo>
                  <a:pt x="1540" y="1759"/>
                </a:moveTo>
                <a:lnTo>
                  <a:pt x="222" y="1759"/>
                </a:lnTo>
                <a:lnTo>
                  <a:pt x="222" y="1759"/>
                </a:lnTo>
                <a:lnTo>
                  <a:pt x="198" y="1759"/>
                </a:lnTo>
                <a:lnTo>
                  <a:pt x="177" y="1755"/>
                </a:lnTo>
                <a:lnTo>
                  <a:pt x="156" y="1749"/>
                </a:lnTo>
                <a:lnTo>
                  <a:pt x="136" y="1744"/>
                </a:lnTo>
                <a:lnTo>
                  <a:pt x="117" y="1734"/>
                </a:lnTo>
                <a:lnTo>
                  <a:pt x="97" y="1722"/>
                </a:lnTo>
                <a:lnTo>
                  <a:pt x="82" y="1709"/>
                </a:lnTo>
                <a:lnTo>
                  <a:pt x="66" y="1695"/>
                </a:lnTo>
                <a:lnTo>
                  <a:pt x="51" y="1680"/>
                </a:lnTo>
                <a:lnTo>
                  <a:pt x="39" y="1662"/>
                </a:lnTo>
                <a:lnTo>
                  <a:pt x="28" y="1645"/>
                </a:lnTo>
                <a:lnTo>
                  <a:pt x="18" y="1625"/>
                </a:lnTo>
                <a:lnTo>
                  <a:pt x="10" y="1606"/>
                </a:lnTo>
                <a:lnTo>
                  <a:pt x="6" y="1585"/>
                </a:lnTo>
                <a:lnTo>
                  <a:pt x="2" y="1561"/>
                </a:lnTo>
                <a:lnTo>
                  <a:pt x="0" y="1540"/>
                </a:lnTo>
                <a:lnTo>
                  <a:pt x="0" y="222"/>
                </a:lnTo>
                <a:lnTo>
                  <a:pt x="0" y="222"/>
                </a:lnTo>
                <a:lnTo>
                  <a:pt x="2" y="200"/>
                </a:lnTo>
                <a:lnTo>
                  <a:pt x="6" y="177"/>
                </a:lnTo>
                <a:lnTo>
                  <a:pt x="10" y="156"/>
                </a:lnTo>
                <a:lnTo>
                  <a:pt x="18" y="136"/>
                </a:lnTo>
                <a:lnTo>
                  <a:pt x="28" y="117"/>
                </a:lnTo>
                <a:lnTo>
                  <a:pt x="39" y="99"/>
                </a:lnTo>
                <a:lnTo>
                  <a:pt x="51" y="82"/>
                </a:lnTo>
                <a:lnTo>
                  <a:pt x="66" y="66"/>
                </a:lnTo>
                <a:lnTo>
                  <a:pt x="82" y="51"/>
                </a:lnTo>
                <a:lnTo>
                  <a:pt x="97" y="39"/>
                </a:lnTo>
                <a:lnTo>
                  <a:pt x="117" y="28"/>
                </a:lnTo>
                <a:lnTo>
                  <a:pt x="136" y="18"/>
                </a:lnTo>
                <a:lnTo>
                  <a:pt x="156" y="10"/>
                </a:lnTo>
                <a:lnTo>
                  <a:pt x="177" y="6"/>
                </a:lnTo>
                <a:lnTo>
                  <a:pt x="198" y="2"/>
                </a:lnTo>
                <a:lnTo>
                  <a:pt x="222" y="0"/>
                </a:lnTo>
                <a:lnTo>
                  <a:pt x="1540" y="0"/>
                </a:lnTo>
                <a:lnTo>
                  <a:pt x="1540" y="0"/>
                </a:lnTo>
                <a:lnTo>
                  <a:pt x="1561" y="2"/>
                </a:lnTo>
                <a:lnTo>
                  <a:pt x="1585" y="6"/>
                </a:lnTo>
                <a:lnTo>
                  <a:pt x="1604" y="10"/>
                </a:lnTo>
                <a:lnTo>
                  <a:pt x="1625" y="18"/>
                </a:lnTo>
                <a:lnTo>
                  <a:pt x="1645" y="28"/>
                </a:lnTo>
                <a:lnTo>
                  <a:pt x="1662" y="39"/>
                </a:lnTo>
                <a:lnTo>
                  <a:pt x="1680" y="51"/>
                </a:lnTo>
                <a:lnTo>
                  <a:pt x="1695" y="66"/>
                </a:lnTo>
                <a:lnTo>
                  <a:pt x="1709" y="82"/>
                </a:lnTo>
                <a:lnTo>
                  <a:pt x="1722" y="99"/>
                </a:lnTo>
                <a:lnTo>
                  <a:pt x="1734" y="117"/>
                </a:lnTo>
                <a:lnTo>
                  <a:pt x="1742" y="136"/>
                </a:lnTo>
                <a:lnTo>
                  <a:pt x="1749" y="156"/>
                </a:lnTo>
                <a:lnTo>
                  <a:pt x="1755" y="177"/>
                </a:lnTo>
                <a:lnTo>
                  <a:pt x="1759" y="200"/>
                </a:lnTo>
                <a:lnTo>
                  <a:pt x="1759" y="222"/>
                </a:lnTo>
                <a:lnTo>
                  <a:pt x="1759" y="1540"/>
                </a:lnTo>
                <a:lnTo>
                  <a:pt x="1759" y="1540"/>
                </a:lnTo>
                <a:lnTo>
                  <a:pt x="1759" y="1561"/>
                </a:lnTo>
                <a:lnTo>
                  <a:pt x="1755" y="1585"/>
                </a:lnTo>
                <a:lnTo>
                  <a:pt x="1749" y="1606"/>
                </a:lnTo>
                <a:lnTo>
                  <a:pt x="1742" y="1625"/>
                </a:lnTo>
                <a:lnTo>
                  <a:pt x="1734" y="1645"/>
                </a:lnTo>
                <a:lnTo>
                  <a:pt x="1722" y="1662"/>
                </a:lnTo>
                <a:lnTo>
                  <a:pt x="1709" y="1680"/>
                </a:lnTo>
                <a:lnTo>
                  <a:pt x="1695" y="1695"/>
                </a:lnTo>
                <a:lnTo>
                  <a:pt x="1680" y="1709"/>
                </a:lnTo>
                <a:lnTo>
                  <a:pt x="1662" y="1722"/>
                </a:lnTo>
                <a:lnTo>
                  <a:pt x="1645" y="1734"/>
                </a:lnTo>
                <a:lnTo>
                  <a:pt x="1625" y="1744"/>
                </a:lnTo>
                <a:lnTo>
                  <a:pt x="1604" y="1749"/>
                </a:lnTo>
                <a:lnTo>
                  <a:pt x="1585" y="1755"/>
                </a:lnTo>
                <a:lnTo>
                  <a:pt x="1561" y="1759"/>
                </a:lnTo>
                <a:lnTo>
                  <a:pt x="1540" y="1759"/>
                </a:lnTo>
                <a:lnTo>
                  <a:pt x="1540" y="1759"/>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nl-BE"/>
          </a:p>
        </p:txBody>
      </p:sp>
      <p:pic>
        <p:nvPicPr>
          <p:cNvPr id="14" name="!!Logo wit">
            <a:extLst>
              <a:ext uri="{FF2B5EF4-FFF2-40B4-BE49-F238E27FC236}">
                <a16:creationId xmlns:a16="http://schemas.microsoft.com/office/drawing/2014/main" id="{E95B4131-5340-447C-9E2A-87482B076373}"/>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10627506" y="5985164"/>
            <a:ext cx="1266784" cy="632566"/>
          </a:xfrm>
          <a:prstGeom prst="rect">
            <a:avLst/>
          </a:prstGeom>
        </p:spPr>
      </p:pic>
      <p:sp>
        <p:nvSpPr>
          <p:cNvPr id="2" name="Titel 1">
            <a:extLst>
              <a:ext uri="{FF2B5EF4-FFF2-40B4-BE49-F238E27FC236}">
                <a16:creationId xmlns:a16="http://schemas.microsoft.com/office/drawing/2014/main" id="{AC4E04A6-FDB6-427E-93D8-6859B54488EF}"/>
              </a:ext>
            </a:extLst>
          </p:cNvPr>
          <p:cNvSpPr>
            <a:spLocks noGrp="1"/>
          </p:cNvSpPr>
          <p:nvPr>
            <p:ph type="title"/>
          </p:nvPr>
        </p:nvSpPr>
        <p:spPr>
          <a:xfrm>
            <a:off x="1416050" y="1709739"/>
            <a:ext cx="9359900" cy="2791470"/>
          </a:xfrm>
        </p:spPr>
        <p:txBody>
          <a:bodyPr anchor="b"/>
          <a:lstStyle>
            <a:lvl1pPr>
              <a:defRPr sz="6000">
                <a:solidFill>
                  <a:schemeClr val="tx2"/>
                </a:solidFill>
              </a:defRPr>
            </a:lvl1pPr>
          </a:lstStyle>
          <a:p>
            <a:r>
              <a:rPr lang="nl-NL" smtClean="0"/>
              <a:t>Klik om de stijl te bewerken</a:t>
            </a:r>
            <a:endParaRPr lang="nl-BE" dirty="0"/>
          </a:p>
        </p:txBody>
      </p:sp>
      <p:sp>
        <p:nvSpPr>
          <p:cNvPr id="3" name="Tijdelijke aanduiding voor tekst 2">
            <a:extLst>
              <a:ext uri="{FF2B5EF4-FFF2-40B4-BE49-F238E27FC236}">
                <a16:creationId xmlns:a16="http://schemas.microsoft.com/office/drawing/2014/main" id="{17647B38-113A-42DF-A951-DBF2E3BE5433}"/>
              </a:ext>
            </a:extLst>
          </p:cNvPr>
          <p:cNvSpPr>
            <a:spLocks noGrp="1"/>
          </p:cNvSpPr>
          <p:nvPr>
            <p:ph type="body" idx="1"/>
          </p:nvPr>
        </p:nvSpPr>
        <p:spPr>
          <a:xfrm>
            <a:off x="1416050" y="4654591"/>
            <a:ext cx="9359900" cy="147474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smtClean="0"/>
              <a:t>Tekststijl van het model bewerken</a:t>
            </a:r>
          </a:p>
        </p:txBody>
      </p:sp>
      <p:sp>
        <p:nvSpPr>
          <p:cNvPr id="4" name="Tijdelijke aanduiding voor datum 3">
            <a:extLst>
              <a:ext uri="{FF2B5EF4-FFF2-40B4-BE49-F238E27FC236}">
                <a16:creationId xmlns:a16="http://schemas.microsoft.com/office/drawing/2014/main" id="{E7FD1363-F71A-446F-8784-75FB2848DDA8}"/>
              </a:ext>
            </a:extLst>
          </p:cNvPr>
          <p:cNvSpPr>
            <a:spLocks noGrp="1"/>
          </p:cNvSpPr>
          <p:nvPr>
            <p:ph type="dt" sz="half" idx="10"/>
          </p:nvPr>
        </p:nvSpPr>
        <p:spPr/>
        <p:txBody>
          <a:bodyPr/>
          <a:lstStyle/>
          <a:p>
            <a:fld id="{E6F93C1C-413C-408B-B954-3EFF30F0BFB7}" type="datetime1">
              <a:rPr lang="nl-BE" smtClean="0"/>
              <a:t>9/03/2023</a:t>
            </a:fld>
            <a:endParaRPr lang="nl-BE"/>
          </a:p>
        </p:txBody>
      </p:sp>
      <p:sp>
        <p:nvSpPr>
          <p:cNvPr id="5" name="Tijdelijke aanduiding voor voettekst 4">
            <a:extLst>
              <a:ext uri="{FF2B5EF4-FFF2-40B4-BE49-F238E27FC236}">
                <a16:creationId xmlns:a16="http://schemas.microsoft.com/office/drawing/2014/main" id="{72271560-A2CE-4C8F-B6A8-E564013B5338}"/>
              </a:ext>
            </a:extLst>
          </p:cNvPr>
          <p:cNvSpPr>
            <a:spLocks noGrp="1"/>
          </p:cNvSpPr>
          <p:nvPr>
            <p:ph type="ftr" sz="quarter" idx="11"/>
          </p:nvPr>
        </p:nvSpPr>
        <p:spPr/>
        <p:txBody>
          <a:bodyPr/>
          <a:lstStyle/>
          <a:p>
            <a:r>
              <a:rPr lang="nl-BE"/>
              <a:t>Voettekst voor dia's</a:t>
            </a:r>
          </a:p>
        </p:txBody>
      </p:sp>
      <p:sp>
        <p:nvSpPr>
          <p:cNvPr id="6" name="Tijdelijke aanduiding voor dianummer 5">
            <a:extLst>
              <a:ext uri="{FF2B5EF4-FFF2-40B4-BE49-F238E27FC236}">
                <a16:creationId xmlns:a16="http://schemas.microsoft.com/office/drawing/2014/main" id="{CBCD95EB-987B-4BFB-9A54-77D93C3478E7}"/>
              </a:ext>
            </a:extLst>
          </p:cNvPr>
          <p:cNvSpPr>
            <a:spLocks noGrp="1"/>
          </p:cNvSpPr>
          <p:nvPr>
            <p:ph type="sldNum" sz="quarter" idx="12"/>
          </p:nvPr>
        </p:nvSpPr>
        <p:spPr/>
        <p:txBody>
          <a:bodyPr/>
          <a:lstStyle/>
          <a:p>
            <a:fld id="{41EC6B80-1A7E-45E1-8E6D-CEFF41051EC9}" type="slidenum">
              <a:rPr lang="nl-BE" smtClean="0"/>
              <a:t>‹nr.›</a:t>
            </a:fld>
            <a:endParaRPr lang="nl-BE"/>
          </a:p>
        </p:txBody>
      </p:sp>
      <p:sp>
        <p:nvSpPr>
          <p:cNvPr id="9" name="!!Freeform 2">
            <a:extLst>
              <a:ext uri="{FF2B5EF4-FFF2-40B4-BE49-F238E27FC236}">
                <a16:creationId xmlns:a16="http://schemas.microsoft.com/office/drawing/2014/main" id="{E831957B-F6ED-4326-8BAE-7D578673FD4C}"/>
              </a:ext>
            </a:extLst>
          </p:cNvPr>
          <p:cNvSpPr>
            <a:spLocks noChangeAspect="1"/>
          </p:cNvSpPr>
          <p:nvPr userDrawn="1"/>
        </p:nvSpPr>
        <p:spPr bwMode="auto">
          <a:xfrm rot="10800000">
            <a:off x="9464234" y="-211570"/>
            <a:ext cx="952941" cy="1800000"/>
          </a:xfrm>
          <a:custGeom>
            <a:avLst/>
            <a:gdLst>
              <a:gd name="T0" fmla="*/ 186 w 1152"/>
              <a:gd name="T1" fmla="*/ 31 h 2176"/>
              <a:gd name="T2" fmla="*/ 1088 w 1152"/>
              <a:gd name="T3" fmla="*/ 933 h 2176"/>
              <a:gd name="T4" fmla="*/ 1088 w 1152"/>
              <a:gd name="T5" fmla="*/ 933 h 2176"/>
              <a:gd name="T6" fmla="*/ 1103 w 1152"/>
              <a:gd name="T7" fmla="*/ 948 h 2176"/>
              <a:gd name="T8" fmla="*/ 1115 w 1152"/>
              <a:gd name="T9" fmla="*/ 968 h 2176"/>
              <a:gd name="T10" fmla="*/ 1127 w 1152"/>
              <a:gd name="T11" fmla="*/ 985 h 2176"/>
              <a:gd name="T12" fmla="*/ 1136 w 1152"/>
              <a:gd name="T13" fmla="*/ 1004 h 2176"/>
              <a:gd name="T14" fmla="*/ 1142 w 1152"/>
              <a:gd name="T15" fmla="*/ 1026 h 2176"/>
              <a:gd name="T16" fmla="*/ 1148 w 1152"/>
              <a:gd name="T17" fmla="*/ 1045 h 2176"/>
              <a:gd name="T18" fmla="*/ 1152 w 1152"/>
              <a:gd name="T19" fmla="*/ 1066 h 2176"/>
              <a:gd name="T20" fmla="*/ 1152 w 1152"/>
              <a:gd name="T21" fmla="*/ 1088 h 2176"/>
              <a:gd name="T22" fmla="*/ 1152 w 1152"/>
              <a:gd name="T23" fmla="*/ 1109 h 2176"/>
              <a:gd name="T24" fmla="*/ 1148 w 1152"/>
              <a:gd name="T25" fmla="*/ 1130 h 2176"/>
              <a:gd name="T26" fmla="*/ 1142 w 1152"/>
              <a:gd name="T27" fmla="*/ 1150 h 2176"/>
              <a:gd name="T28" fmla="*/ 1136 w 1152"/>
              <a:gd name="T29" fmla="*/ 1171 h 2176"/>
              <a:gd name="T30" fmla="*/ 1127 w 1152"/>
              <a:gd name="T31" fmla="*/ 1191 h 2176"/>
              <a:gd name="T32" fmla="*/ 1115 w 1152"/>
              <a:gd name="T33" fmla="*/ 1208 h 2176"/>
              <a:gd name="T34" fmla="*/ 1103 w 1152"/>
              <a:gd name="T35" fmla="*/ 1225 h 2176"/>
              <a:gd name="T36" fmla="*/ 1088 w 1152"/>
              <a:gd name="T37" fmla="*/ 1243 h 2176"/>
              <a:gd name="T38" fmla="*/ 186 w 1152"/>
              <a:gd name="T39" fmla="*/ 2144 h 2176"/>
              <a:gd name="T40" fmla="*/ 186 w 1152"/>
              <a:gd name="T41" fmla="*/ 2144 h 2176"/>
              <a:gd name="T42" fmla="*/ 173 w 1152"/>
              <a:gd name="T43" fmla="*/ 2156 h 2176"/>
              <a:gd name="T44" fmla="*/ 159 w 1152"/>
              <a:gd name="T45" fmla="*/ 2164 h 2176"/>
              <a:gd name="T46" fmla="*/ 144 w 1152"/>
              <a:gd name="T47" fmla="*/ 2170 h 2176"/>
              <a:gd name="T48" fmla="*/ 128 w 1152"/>
              <a:gd name="T49" fmla="*/ 2174 h 2176"/>
              <a:gd name="T50" fmla="*/ 113 w 1152"/>
              <a:gd name="T51" fmla="*/ 2176 h 2176"/>
              <a:gd name="T52" fmla="*/ 97 w 1152"/>
              <a:gd name="T53" fmla="*/ 2176 h 2176"/>
              <a:gd name="T54" fmla="*/ 82 w 1152"/>
              <a:gd name="T55" fmla="*/ 2172 h 2176"/>
              <a:gd name="T56" fmla="*/ 68 w 1152"/>
              <a:gd name="T57" fmla="*/ 2168 h 2176"/>
              <a:gd name="T58" fmla="*/ 54 w 1152"/>
              <a:gd name="T59" fmla="*/ 2160 h 2176"/>
              <a:gd name="T60" fmla="*/ 41 w 1152"/>
              <a:gd name="T61" fmla="*/ 2152 h 2176"/>
              <a:gd name="T62" fmla="*/ 29 w 1152"/>
              <a:gd name="T63" fmla="*/ 2141 h 2176"/>
              <a:gd name="T64" fmla="*/ 20 w 1152"/>
              <a:gd name="T65" fmla="*/ 2129 h 2176"/>
              <a:gd name="T66" fmla="*/ 12 w 1152"/>
              <a:gd name="T67" fmla="*/ 2115 h 2176"/>
              <a:gd name="T68" fmla="*/ 4 w 1152"/>
              <a:gd name="T69" fmla="*/ 2100 h 2176"/>
              <a:gd name="T70" fmla="*/ 0 w 1152"/>
              <a:gd name="T71" fmla="*/ 2084 h 2176"/>
              <a:gd name="T72" fmla="*/ 0 w 1152"/>
              <a:gd name="T73" fmla="*/ 2067 h 2176"/>
              <a:gd name="T74" fmla="*/ 0 w 1152"/>
              <a:gd name="T75" fmla="*/ 109 h 2176"/>
              <a:gd name="T76" fmla="*/ 0 w 1152"/>
              <a:gd name="T77" fmla="*/ 109 h 2176"/>
              <a:gd name="T78" fmla="*/ 0 w 1152"/>
              <a:gd name="T79" fmla="*/ 91 h 2176"/>
              <a:gd name="T80" fmla="*/ 4 w 1152"/>
              <a:gd name="T81" fmla="*/ 76 h 2176"/>
              <a:gd name="T82" fmla="*/ 12 w 1152"/>
              <a:gd name="T83" fmla="*/ 60 h 2176"/>
              <a:gd name="T84" fmla="*/ 20 w 1152"/>
              <a:gd name="T85" fmla="*/ 47 h 2176"/>
              <a:gd name="T86" fmla="*/ 29 w 1152"/>
              <a:gd name="T87" fmla="*/ 33 h 2176"/>
              <a:gd name="T88" fmla="*/ 41 w 1152"/>
              <a:gd name="T89" fmla="*/ 23 h 2176"/>
              <a:gd name="T90" fmla="*/ 54 w 1152"/>
              <a:gd name="T91" fmla="*/ 16 h 2176"/>
              <a:gd name="T92" fmla="*/ 68 w 1152"/>
              <a:gd name="T93" fmla="*/ 8 h 2176"/>
              <a:gd name="T94" fmla="*/ 82 w 1152"/>
              <a:gd name="T95" fmla="*/ 2 h 2176"/>
              <a:gd name="T96" fmla="*/ 97 w 1152"/>
              <a:gd name="T97" fmla="*/ 0 h 2176"/>
              <a:gd name="T98" fmla="*/ 113 w 1152"/>
              <a:gd name="T99" fmla="*/ 0 h 2176"/>
              <a:gd name="T100" fmla="*/ 128 w 1152"/>
              <a:gd name="T101" fmla="*/ 0 h 2176"/>
              <a:gd name="T102" fmla="*/ 144 w 1152"/>
              <a:gd name="T103" fmla="*/ 4 h 2176"/>
              <a:gd name="T104" fmla="*/ 159 w 1152"/>
              <a:gd name="T105" fmla="*/ 12 h 2176"/>
              <a:gd name="T106" fmla="*/ 173 w 1152"/>
              <a:gd name="T107" fmla="*/ 19 h 2176"/>
              <a:gd name="T108" fmla="*/ 186 w 1152"/>
              <a:gd name="T109" fmla="*/ 31 h 2176"/>
              <a:gd name="T110" fmla="*/ 186 w 1152"/>
              <a:gd name="T111" fmla="*/ 31 h 2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52" h="2176">
                <a:moveTo>
                  <a:pt x="186" y="31"/>
                </a:moveTo>
                <a:lnTo>
                  <a:pt x="1088" y="933"/>
                </a:lnTo>
                <a:lnTo>
                  <a:pt x="1088" y="933"/>
                </a:lnTo>
                <a:lnTo>
                  <a:pt x="1103" y="948"/>
                </a:lnTo>
                <a:lnTo>
                  <a:pt x="1115" y="968"/>
                </a:lnTo>
                <a:lnTo>
                  <a:pt x="1127" y="985"/>
                </a:lnTo>
                <a:lnTo>
                  <a:pt x="1136" y="1004"/>
                </a:lnTo>
                <a:lnTo>
                  <a:pt x="1142" y="1026"/>
                </a:lnTo>
                <a:lnTo>
                  <a:pt x="1148" y="1045"/>
                </a:lnTo>
                <a:lnTo>
                  <a:pt x="1152" y="1066"/>
                </a:lnTo>
                <a:lnTo>
                  <a:pt x="1152" y="1088"/>
                </a:lnTo>
                <a:lnTo>
                  <a:pt x="1152" y="1109"/>
                </a:lnTo>
                <a:lnTo>
                  <a:pt x="1148" y="1130"/>
                </a:lnTo>
                <a:lnTo>
                  <a:pt x="1142" y="1150"/>
                </a:lnTo>
                <a:lnTo>
                  <a:pt x="1136" y="1171"/>
                </a:lnTo>
                <a:lnTo>
                  <a:pt x="1127" y="1191"/>
                </a:lnTo>
                <a:lnTo>
                  <a:pt x="1115" y="1208"/>
                </a:lnTo>
                <a:lnTo>
                  <a:pt x="1103" y="1225"/>
                </a:lnTo>
                <a:lnTo>
                  <a:pt x="1088" y="1243"/>
                </a:lnTo>
                <a:lnTo>
                  <a:pt x="186" y="2144"/>
                </a:lnTo>
                <a:lnTo>
                  <a:pt x="186" y="2144"/>
                </a:lnTo>
                <a:lnTo>
                  <a:pt x="173" y="2156"/>
                </a:lnTo>
                <a:lnTo>
                  <a:pt x="159" y="2164"/>
                </a:lnTo>
                <a:lnTo>
                  <a:pt x="144" y="2170"/>
                </a:lnTo>
                <a:lnTo>
                  <a:pt x="128" y="2174"/>
                </a:lnTo>
                <a:lnTo>
                  <a:pt x="113" y="2176"/>
                </a:lnTo>
                <a:lnTo>
                  <a:pt x="97" y="2176"/>
                </a:lnTo>
                <a:lnTo>
                  <a:pt x="82" y="2172"/>
                </a:lnTo>
                <a:lnTo>
                  <a:pt x="68" y="2168"/>
                </a:lnTo>
                <a:lnTo>
                  <a:pt x="54" y="2160"/>
                </a:lnTo>
                <a:lnTo>
                  <a:pt x="41" y="2152"/>
                </a:lnTo>
                <a:lnTo>
                  <a:pt x="29" y="2141"/>
                </a:lnTo>
                <a:lnTo>
                  <a:pt x="20" y="2129"/>
                </a:lnTo>
                <a:lnTo>
                  <a:pt x="12" y="2115"/>
                </a:lnTo>
                <a:lnTo>
                  <a:pt x="4" y="2100"/>
                </a:lnTo>
                <a:lnTo>
                  <a:pt x="0" y="2084"/>
                </a:lnTo>
                <a:lnTo>
                  <a:pt x="0" y="2067"/>
                </a:lnTo>
                <a:lnTo>
                  <a:pt x="0" y="109"/>
                </a:lnTo>
                <a:lnTo>
                  <a:pt x="0" y="109"/>
                </a:lnTo>
                <a:lnTo>
                  <a:pt x="0" y="91"/>
                </a:lnTo>
                <a:lnTo>
                  <a:pt x="4" y="76"/>
                </a:lnTo>
                <a:lnTo>
                  <a:pt x="12" y="60"/>
                </a:lnTo>
                <a:lnTo>
                  <a:pt x="20" y="47"/>
                </a:lnTo>
                <a:lnTo>
                  <a:pt x="29" y="33"/>
                </a:lnTo>
                <a:lnTo>
                  <a:pt x="41" y="23"/>
                </a:lnTo>
                <a:lnTo>
                  <a:pt x="54" y="16"/>
                </a:lnTo>
                <a:lnTo>
                  <a:pt x="68" y="8"/>
                </a:lnTo>
                <a:lnTo>
                  <a:pt x="82" y="2"/>
                </a:lnTo>
                <a:lnTo>
                  <a:pt x="97" y="0"/>
                </a:lnTo>
                <a:lnTo>
                  <a:pt x="113" y="0"/>
                </a:lnTo>
                <a:lnTo>
                  <a:pt x="128" y="0"/>
                </a:lnTo>
                <a:lnTo>
                  <a:pt x="144" y="4"/>
                </a:lnTo>
                <a:lnTo>
                  <a:pt x="159" y="12"/>
                </a:lnTo>
                <a:lnTo>
                  <a:pt x="173" y="19"/>
                </a:lnTo>
                <a:lnTo>
                  <a:pt x="186" y="31"/>
                </a:lnTo>
                <a:lnTo>
                  <a:pt x="186" y="31"/>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nl-BE"/>
          </a:p>
        </p:txBody>
      </p:sp>
      <p:sp>
        <p:nvSpPr>
          <p:cNvPr id="11" name="!!Freeform 1">
            <a:extLst>
              <a:ext uri="{FF2B5EF4-FFF2-40B4-BE49-F238E27FC236}">
                <a16:creationId xmlns:a16="http://schemas.microsoft.com/office/drawing/2014/main" id="{A0D064E2-B9C9-4B53-A8C8-E05FCC7EB964}"/>
              </a:ext>
            </a:extLst>
          </p:cNvPr>
          <p:cNvSpPr>
            <a:spLocks noChangeAspect="1"/>
          </p:cNvSpPr>
          <p:nvPr userDrawn="1"/>
        </p:nvSpPr>
        <p:spPr bwMode="auto">
          <a:xfrm>
            <a:off x="-134448" y="2820550"/>
            <a:ext cx="1399723" cy="1494000"/>
          </a:xfrm>
          <a:custGeom>
            <a:avLst/>
            <a:gdLst>
              <a:gd name="T0" fmla="*/ 219 w 1648"/>
              <a:gd name="T1" fmla="*/ 1759 h 1759"/>
              <a:gd name="T2" fmla="*/ 198 w 1648"/>
              <a:gd name="T3" fmla="*/ 1759 h 1759"/>
              <a:gd name="T4" fmla="*/ 155 w 1648"/>
              <a:gd name="T5" fmla="*/ 1749 h 1759"/>
              <a:gd name="T6" fmla="*/ 114 w 1648"/>
              <a:gd name="T7" fmla="*/ 1734 h 1759"/>
              <a:gd name="T8" fmla="*/ 79 w 1648"/>
              <a:gd name="T9" fmla="*/ 1709 h 1759"/>
              <a:gd name="T10" fmla="*/ 50 w 1648"/>
              <a:gd name="T11" fmla="*/ 1680 h 1759"/>
              <a:gd name="T12" fmla="*/ 27 w 1648"/>
              <a:gd name="T13" fmla="*/ 1645 h 1759"/>
              <a:gd name="T14" fmla="*/ 10 w 1648"/>
              <a:gd name="T15" fmla="*/ 1606 h 1759"/>
              <a:gd name="T16" fmla="*/ 0 w 1648"/>
              <a:gd name="T17" fmla="*/ 1563 h 1759"/>
              <a:gd name="T18" fmla="*/ 0 w 1648"/>
              <a:gd name="T19" fmla="*/ 221 h 1759"/>
              <a:gd name="T20" fmla="*/ 0 w 1648"/>
              <a:gd name="T21" fmla="*/ 198 h 1759"/>
              <a:gd name="T22" fmla="*/ 10 w 1648"/>
              <a:gd name="T23" fmla="*/ 155 h 1759"/>
              <a:gd name="T24" fmla="*/ 27 w 1648"/>
              <a:gd name="T25" fmla="*/ 117 h 1759"/>
              <a:gd name="T26" fmla="*/ 50 w 1648"/>
              <a:gd name="T27" fmla="*/ 80 h 1759"/>
              <a:gd name="T28" fmla="*/ 79 w 1648"/>
              <a:gd name="T29" fmla="*/ 51 h 1759"/>
              <a:gd name="T30" fmla="*/ 114 w 1648"/>
              <a:gd name="T31" fmla="*/ 28 h 1759"/>
              <a:gd name="T32" fmla="*/ 153 w 1648"/>
              <a:gd name="T33" fmla="*/ 10 h 1759"/>
              <a:gd name="T34" fmla="*/ 198 w 1648"/>
              <a:gd name="T35" fmla="*/ 2 h 1759"/>
              <a:gd name="T36" fmla="*/ 1537 w 1648"/>
              <a:gd name="T37" fmla="*/ 0 h 1759"/>
              <a:gd name="T38" fmla="*/ 1555 w 1648"/>
              <a:gd name="T39" fmla="*/ 2 h 1759"/>
              <a:gd name="T40" fmla="*/ 1588 w 1648"/>
              <a:gd name="T41" fmla="*/ 12 h 1759"/>
              <a:gd name="T42" fmla="*/ 1613 w 1648"/>
              <a:gd name="T43" fmla="*/ 31 h 1759"/>
              <a:gd name="T44" fmla="*/ 1632 w 1648"/>
              <a:gd name="T45" fmla="*/ 55 h 1759"/>
              <a:gd name="T46" fmla="*/ 1644 w 1648"/>
              <a:gd name="T47" fmla="*/ 84 h 1759"/>
              <a:gd name="T48" fmla="*/ 1648 w 1648"/>
              <a:gd name="T49" fmla="*/ 115 h 1759"/>
              <a:gd name="T50" fmla="*/ 1642 w 1648"/>
              <a:gd name="T51" fmla="*/ 146 h 1759"/>
              <a:gd name="T52" fmla="*/ 1627 w 1648"/>
              <a:gd name="T53" fmla="*/ 175 h 1759"/>
              <a:gd name="T54" fmla="*/ 1002 w 1648"/>
              <a:gd name="T55" fmla="*/ 803 h 1759"/>
              <a:gd name="T56" fmla="*/ 987 w 1648"/>
              <a:gd name="T57" fmla="*/ 821 h 1759"/>
              <a:gd name="T58" fmla="*/ 971 w 1648"/>
              <a:gd name="T59" fmla="*/ 859 h 1759"/>
              <a:gd name="T60" fmla="*/ 971 w 1648"/>
              <a:gd name="T61" fmla="*/ 902 h 1759"/>
              <a:gd name="T62" fmla="*/ 987 w 1648"/>
              <a:gd name="T63" fmla="*/ 941 h 1759"/>
              <a:gd name="T64" fmla="*/ 1615 w 1648"/>
              <a:gd name="T65" fmla="*/ 1573 h 1759"/>
              <a:gd name="T66" fmla="*/ 1627 w 1648"/>
              <a:gd name="T67" fmla="*/ 1586 h 1759"/>
              <a:gd name="T68" fmla="*/ 1642 w 1648"/>
              <a:gd name="T69" fmla="*/ 1616 h 1759"/>
              <a:gd name="T70" fmla="*/ 1648 w 1648"/>
              <a:gd name="T71" fmla="*/ 1647 h 1759"/>
              <a:gd name="T72" fmla="*/ 1644 w 1648"/>
              <a:gd name="T73" fmla="*/ 1678 h 1759"/>
              <a:gd name="T74" fmla="*/ 1632 w 1648"/>
              <a:gd name="T75" fmla="*/ 1707 h 1759"/>
              <a:gd name="T76" fmla="*/ 1613 w 1648"/>
              <a:gd name="T77" fmla="*/ 1730 h 1759"/>
              <a:gd name="T78" fmla="*/ 1588 w 1648"/>
              <a:gd name="T79" fmla="*/ 1747 h 1759"/>
              <a:gd name="T80" fmla="*/ 1555 w 1648"/>
              <a:gd name="T81" fmla="*/ 1759 h 1759"/>
              <a:gd name="T82" fmla="*/ 1537 w 1648"/>
              <a:gd name="T83" fmla="*/ 1759 h 1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648" h="1759">
                <a:moveTo>
                  <a:pt x="1537" y="1759"/>
                </a:moveTo>
                <a:lnTo>
                  <a:pt x="219" y="1759"/>
                </a:lnTo>
                <a:lnTo>
                  <a:pt x="219" y="1759"/>
                </a:lnTo>
                <a:lnTo>
                  <a:pt x="198" y="1759"/>
                </a:lnTo>
                <a:lnTo>
                  <a:pt x="174" y="1755"/>
                </a:lnTo>
                <a:lnTo>
                  <a:pt x="155" y="1749"/>
                </a:lnTo>
                <a:lnTo>
                  <a:pt x="134" y="1742"/>
                </a:lnTo>
                <a:lnTo>
                  <a:pt x="114" y="1734"/>
                </a:lnTo>
                <a:lnTo>
                  <a:pt x="97" y="1722"/>
                </a:lnTo>
                <a:lnTo>
                  <a:pt x="79" y="1709"/>
                </a:lnTo>
                <a:lnTo>
                  <a:pt x="64" y="1695"/>
                </a:lnTo>
                <a:lnTo>
                  <a:pt x="50" y="1680"/>
                </a:lnTo>
                <a:lnTo>
                  <a:pt x="37" y="1662"/>
                </a:lnTo>
                <a:lnTo>
                  <a:pt x="27" y="1645"/>
                </a:lnTo>
                <a:lnTo>
                  <a:pt x="17" y="1625"/>
                </a:lnTo>
                <a:lnTo>
                  <a:pt x="10" y="1606"/>
                </a:lnTo>
                <a:lnTo>
                  <a:pt x="4" y="1584"/>
                </a:lnTo>
                <a:lnTo>
                  <a:pt x="0" y="1563"/>
                </a:lnTo>
                <a:lnTo>
                  <a:pt x="0" y="1540"/>
                </a:lnTo>
                <a:lnTo>
                  <a:pt x="0" y="221"/>
                </a:lnTo>
                <a:lnTo>
                  <a:pt x="0" y="221"/>
                </a:lnTo>
                <a:lnTo>
                  <a:pt x="0" y="198"/>
                </a:lnTo>
                <a:lnTo>
                  <a:pt x="4" y="177"/>
                </a:lnTo>
                <a:lnTo>
                  <a:pt x="10" y="155"/>
                </a:lnTo>
                <a:lnTo>
                  <a:pt x="17" y="134"/>
                </a:lnTo>
                <a:lnTo>
                  <a:pt x="27" y="117"/>
                </a:lnTo>
                <a:lnTo>
                  <a:pt x="37" y="97"/>
                </a:lnTo>
                <a:lnTo>
                  <a:pt x="50" y="80"/>
                </a:lnTo>
                <a:lnTo>
                  <a:pt x="64" y="64"/>
                </a:lnTo>
                <a:lnTo>
                  <a:pt x="79" y="51"/>
                </a:lnTo>
                <a:lnTo>
                  <a:pt x="97" y="39"/>
                </a:lnTo>
                <a:lnTo>
                  <a:pt x="114" y="28"/>
                </a:lnTo>
                <a:lnTo>
                  <a:pt x="134" y="18"/>
                </a:lnTo>
                <a:lnTo>
                  <a:pt x="153" y="10"/>
                </a:lnTo>
                <a:lnTo>
                  <a:pt x="174" y="6"/>
                </a:lnTo>
                <a:lnTo>
                  <a:pt x="198" y="2"/>
                </a:lnTo>
                <a:lnTo>
                  <a:pt x="219" y="0"/>
                </a:lnTo>
                <a:lnTo>
                  <a:pt x="1537" y="0"/>
                </a:lnTo>
                <a:lnTo>
                  <a:pt x="1537" y="0"/>
                </a:lnTo>
                <a:lnTo>
                  <a:pt x="1555" y="2"/>
                </a:lnTo>
                <a:lnTo>
                  <a:pt x="1572" y="6"/>
                </a:lnTo>
                <a:lnTo>
                  <a:pt x="1588" y="12"/>
                </a:lnTo>
                <a:lnTo>
                  <a:pt x="1601" y="20"/>
                </a:lnTo>
                <a:lnTo>
                  <a:pt x="1613" y="31"/>
                </a:lnTo>
                <a:lnTo>
                  <a:pt x="1623" y="41"/>
                </a:lnTo>
                <a:lnTo>
                  <a:pt x="1632" y="55"/>
                </a:lnTo>
                <a:lnTo>
                  <a:pt x="1640" y="68"/>
                </a:lnTo>
                <a:lnTo>
                  <a:pt x="1644" y="84"/>
                </a:lnTo>
                <a:lnTo>
                  <a:pt x="1648" y="99"/>
                </a:lnTo>
                <a:lnTo>
                  <a:pt x="1648" y="115"/>
                </a:lnTo>
                <a:lnTo>
                  <a:pt x="1646" y="130"/>
                </a:lnTo>
                <a:lnTo>
                  <a:pt x="1642" y="146"/>
                </a:lnTo>
                <a:lnTo>
                  <a:pt x="1636" y="161"/>
                </a:lnTo>
                <a:lnTo>
                  <a:pt x="1627" y="175"/>
                </a:lnTo>
                <a:lnTo>
                  <a:pt x="1615" y="188"/>
                </a:lnTo>
                <a:lnTo>
                  <a:pt x="1002" y="803"/>
                </a:lnTo>
                <a:lnTo>
                  <a:pt x="1002" y="803"/>
                </a:lnTo>
                <a:lnTo>
                  <a:pt x="987" y="821"/>
                </a:lnTo>
                <a:lnTo>
                  <a:pt x="977" y="838"/>
                </a:lnTo>
                <a:lnTo>
                  <a:pt x="971" y="859"/>
                </a:lnTo>
                <a:lnTo>
                  <a:pt x="969" y="881"/>
                </a:lnTo>
                <a:lnTo>
                  <a:pt x="971" y="902"/>
                </a:lnTo>
                <a:lnTo>
                  <a:pt x="977" y="921"/>
                </a:lnTo>
                <a:lnTo>
                  <a:pt x="987" y="941"/>
                </a:lnTo>
                <a:lnTo>
                  <a:pt x="1002" y="958"/>
                </a:lnTo>
                <a:lnTo>
                  <a:pt x="1615" y="1573"/>
                </a:lnTo>
                <a:lnTo>
                  <a:pt x="1615" y="1573"/>
                </a:lnTo>
                <a:lnTo>
                  <a:pt x="1627" y="1586"/>
                </a:lnTo>
                <a:lnTo>
                  <a:pt x="1636" y="1600"/>
                </a:lnTo>
                <a:lnTo>
                  <a:pt x="1642" y="1616"/>
                </a:lnTo>
                <a:lnTo>
                  <a:pt x="1646" y="1631"/>
                </a:lnTo>
                <a:lnTo>
                  <a:pt x="1648" y="1647"/>
                </a:lnTo>
                <a:lnTo>
                  <a:pt x="1648" y="1662"/>
                </a:lnTo>
                <a:lnTo>
                  <a:pt x="1644" y="1678"/>
                </a:lnTo>
                <a:lnTo>
                  <a:pt x="1640" y="1691"/>
                </a:lnTo>
                <a:lnTo>
                  <a:pt x="1632" y="1707"/>
                </a:lnTo>
                <a:lnTo>
                  <a:pt x="1623" y="1718"/>
                </a:lnTo>
                <a:lnTo>
                  <a:pt x="1613" y="1730"/>
                </a:lnTo>
                <a:lnTo>
                  <a:pt x="1601" y="1740"/>
                </a:lnTo>
                <a:lnTo>
                  <a:pt x="1588" y="1747"/>
                </a:lnTo>
                <a:lnTo>
                  <a:pt x="1572" y="1755"/>
                </a:lnTo>
                <a:lnTo>
                  <a:pt x="1555" y="1759"/>
                </a:lnTo>
                <a:lnTo>
                  <a:pt x="1537" y="1759"/>
                </a:lnTo>
                <a:lnTo>
                  <a:pt x="1537" y="1759"/>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nl-BE" dirty="0"/>
          </a:p>
        </p:txBody>
      </p:sp>
      <p:sp>
        <p:nvSpPr>
          <p:cNvPr id="12" name="!!Freeform 4">
            <a:extLst>
              <a:ext uri="{FF2B5EF4-FFF2-40B4-BE49-F238E27FC236}">
                <a16:creationId xmlns:a16="http://schemas.microsoft.com/office/drawing/2014/main" id="{FCC53D06-4A42-420D-A467-27268605ED7C}"/>
              </a:ext>
            </a:extLst>
          </p:cNvPr>
          <p:cNvSpPr>
            <a:spLocks noChangeAspect="1"/>
          </p:cNvSpPr>
          <p:nvPr userDrawn="1"/>
        </p:nvSpPr>
        <p:spPr bwMode="auto">
          <a:xfrm>
            <a:off x="-568090" y="6129338"/>
            <a:ext cx="1731600" cy="1731600"/>
          </a:xfrm>
          <a:custGeom>
            <a:avLst/>
            <a:gdLst>
              <a:gd name="T0" fmla="*/ 222 w 1759"/>
              <a:gd name="T1" fmla="*/ 1759 h 1759"/>
              <a:gd name="T2" fmla="*/ 198 w 1759"/>
              <a:gd name="T3" fmla="*/ 1759 h 1759"/>
              <a:gd name="T4" fmla="*/ 156 w 1759"/>
              <a:gd name="T5" fmla="*/ 1749 h 1759"/>
              <a:gd name="T6" fmla="*/ 117 w 1759"/>
              <a:gd name="T7" fmla="*/ 1734 h 1759"/>
              <a:gd name="T8" fmla="*/ 82 w 1759"/>
              <a:gd name="T9" fmla="*/ 1709 h 1759"/>
              <a:gd name="T10" fmla="*/ 51 w 1759"/>
              <a:gd name="T11" fmla="*/ 1680 h 1759"/>
              <a:gd name="T12" fmla="*/ 28 w 1759"/>
              <a:gd name="T13" fmla="*/ 1645 h 1759"/>
              <a:gd name="T14" fmla="*/ 10 w 1759"/>
              <a:gd name="T15" fmla="*/ 1606 h 1759"/>
              <a:gd name="T16" fmla="*/ 2 w 1759"/>
              <a:gd name="T17" fmla="*/ 1561 h 1759"/>
              <a:gd name="T18" fmla="*/ 0 w 1759"/>
              <a:gd name="T19" fmla="*/ 222 h 1759"/>
              <a:gd name="T20" fmla="*/ 2 w 1759"/>
              <a:gd name="T21" fmla="*/ 200 h 1759"/>
              <a:gd name="T22" fmla="*/ 10 w 1759"/>
              <a:gd name="T23" fmla="*/ 156 h 1759"/>
              <a:gd name="T24" fmla="*/ 28 w 1759"/>
              <a:gd name="T25" fmla="*/ 117 h 1759"/>
              <a:gd name="T26" fmla="*/ 51 w 1759"/>
              <a:gd name="T27" fmla="*/ 82 h 1759"/>
              <a:gd name="T28" fmla="*/ 82 w 1759"/>
              <a:gd name="T29" fmla="*/ 51 h 1759"/>
              <a:gd name="T30" fmla="*/ 117 w 1759"/>
              <a:gd name="T31" fmla="*/ 28 h 1759"/>
              <a:gd name="T32" fmla="*/ 156 w 1759"/>
              <a:gd name="T33" fmla="*/ 10 h 1759"/>
              <a:gd name="T34" fmla="*/ 198 w 1759"/>
              <a:gd name="T35" fmla="*/ 2 h 1759"/>
              <a:gd name="T36" fmla="*/ 1540 w 1759"/>
              <a:gd name="T37" fmla="*/ 0 h 1759"/>
              <a:gd name="T38" fmla="*/ 1561 w 1759"/>
              <a:gd name="T39" fmla="*/ 2 h 1759"/>
              <a:gd name="T40" fmla="*/ 1604 w 1759"/>
              <a:gd name="T41" fmla="*/ 10 h 1759"/>
              <a:gd name="T42" fmla="*/ 1645 w 1759"/>
              <a:gd name="T43" fmla="*/ 28 h 1759"/>
              <a:gd name="T44" fmla="*/ 1680 w 1759"/>
              <a:gd name="T45" fmla="*/ 51 h 1759"/>
              <a:gd name="T46" fmla="*/ 1709 w 1759"/>
              <a:gd name="T47" fmla="*/ 82 h 1759"/>
              <a:gd name="T48" fmla="*/ 1734 w 1759"/>
              <a:gd name="T49" fmla="*/ 117 h 1759"/>
              <a:gd name="T50" fmla="*/ 1749 w 1759"/>
              <a:gd name="T51" fmla="*/ 156 h 1759"/>
              <a:gd name="T52" fmla="*/ 1759 w 1759"/>
              <a:gd name="T53" fmla="*/ 200 h 1759"/>
              <a:gd name="T54" fmla="*/ 1759 w 1759"/>
              <a:gd name="T55" fmla="*/ 1540 h 1759"/>
              <a:gd name="T56" fmla="*/ 1759 w 1759"/>
              <a:gd name="T57" fmla="*/ 1561 h 1759"/>
              <a:gd name="T58" fmla="*/ 1749 w 1759"/>
              <a:gd name="T59" fmla="*/ 1606 h 1759"/>
              <a:gd name="T60" fmla="*/ 1734 w 1759"/>
              <a:gd name="T61" fmla="*/ 1645 h 1759"/>
              <a:gd name="T62" fmla="*/ 1709 w 1759"/>
              <a:gd name="T63" fmla="*/ 1680 h 1759"/>
              <a:gd name="T64" fmla="*/ 1680 w 1759"/>
              <a:gd name="T65" fmla="*/ 1709 h 1759"/>
              <a:gd name="T66" fmla="*/ 1645 w 1759"/>
              <a:gd name="T67" fmla="*/ 1734 h 1759"/>
              <a:gd name="T68" fmla="*/ 1604 w 1759"/>
              <a:gd name="T69" fmla="*/ 1749 h 1759"/>
              <a:gd name="T70" fmla="*/ 1561 w 1759"/>
              <a:gd name="T71" fmla="*/ 1759 h 1759"/>
              <a:gd name="T72" fmla="*/ 1540 w 1759"/>
              <a:gd name="T73" fmla="*/ 1759 h 1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59" h="1759">
                <a:moveTo>
                  <a:pt x="1540" y="1759"/>
                </a:moveTo>
                <a:lnTo>
                  <a:pt x="222" y="1759"/>
                </a:lnTo>
                <a:lnTo>
                  <a:pt x="222" y="1759"/>
                </a:lnTo>
                <a:lnTo>
                  <a:pt x="198" y="1759"/>
                </a:lnTo>
                <a:lnTo>
                  <a:pt x="177" y="1755"/>
                </a:lnTo>
                <a:lnTo>
                  <a:pt x="156" y="1749"/>
                </a:lnTo>
                <a:lnTo>
                  <a:pt x="136" y="1744"/>
                </a:lnTo>
                <a:lnTo>
                  <a:pt x="117" y="1734"/>
                </a:lnTo>
                <a:lnTo>
                  <a:pt x="97" y="1722"/>
                </a:lnTo>
                <a:lnTo>
                  <a:pt x="82" y="1709"/>
                </a:lnTo>
                <a:lnTo>
                  <a:pt x="66" y="1695"/>
                </a:lnTo>
                <a:lnTo>
                  <a:pt x="51" y="1680"/>
                </a:lnTo>
                <a:lnTo>
                  <a:pt x="39" y="1662"/>
                </a:lnTo>
                <a:lnTo>
                  <a:pt x="28" y="1645"/>
                </a:lnTo>
                <a:lnTo>
                  <a:pt x="18" y="1625"/>
                </a:lnTo>
                <a:lnTo>
                  <a:pt x="10" y="1606"/>
                </a:lnTo>
                <a:lnTo>
                  <a:pt x="6" y="1585"/>
                </a:lnTo>
                <a:lnTo>
                  <a:pt x="2" y="1561"/>
                </a:lnTo>
                <a:lnTo>
                  <a:pt x="0" y="1540"/>
                </a:lnTo>
                <a:lnTo>
                  <a:pt x="0" y="222"/>
                </a:lnTo>
                <a:lnTo>
                  <a:pt x="0" y="222"/>
                </a:lnTo>
                <a:lnTo>
                  <a:pt x="2" y="200"/>
                </a:lnTo>
                <a:lnTo>
                  <a:pt x="6" y="177"/>
                </a:lnTo>
                <a:lnTo>
                  <a:pt x="10" y="156"/>
                </a:lnTo>
                <a:lnTo>
                  <a:pt x="18" y="136"/>
                </a:lnTo>
                <a:lnTo>
                  <a:pt x="28" y="117"/>
                </a:lnTo>
                <a:lnTo>
                  <a:pt x="39" y="99"/>
                </a:lnTo>
                <a:lnTo>
                  <a:pt x="51" y="82"/>
                </a:lnTo>
                <a:lnTo>
                  <a:pt x="66" y="66"/>
                </a:lnTo>
                <a:lnTo>
                  <a:pt x="82" y="51"/>
                </a:lnTo>
                <a:lnTo>
                  <a:pt x="97" y="39"/>
                </a:lnTo>
                <a:lnTo>
                  <a:pt x="117" y="28"/>
                </a:lnTo>
                <a:lnTo>
                  <a:pt x="136" y="18"/>
                </a:lnTo>
                <a:lnTo>
                  <a:pt x="156" y="10"/>
                </a:lnTo>
                <a:lnTo>
                  <a:pt x="177" y="6"/>
                </a:lnTo>
                <a:lnTo>
                  <a:pt x="198" y="2"/>
                </a:lnTo>
                <a:lnTo>
                  <a:pt x="222" y="0"/>
                </a:lnTo>
                <a:lnTo>
                  <a:pt x="1540" y="0"/>
                </a:lnTo>
                <a:lnTo>
                  <a:pt x="1540" y="0"/>
                </a:lnTo>
                <a:lnTo>
                  <a:pt x="1561" y="2"/>
                </a:lnTo>
                <a:lnTo>
                  <a:pt x="1585" y="6"/>
                </a:lnTo>
                <a:lnTo>
                  <a:pt x="1604" y="10"/>
                </a:lnTo>
                <a:lnTo>
                  <a:pt x="1625" y="18"/>
                </a:lnTo>
                <a:lnTo>
                  <a:pt x="1645" y="28"/>
                </a:lnTo>
                <a:lnTo>
                  <a:pt x="1662" y="39"/>
                </a:lnTo>
                <a:lnTo>
                  <a:pt x="1680" y="51"/>
                </a:lnTo>
                <a:lnTo>
                  <a:pt x="1695" y="66"/>
                </a:lnTo>
                <a:lnTo>
                  <a:pt x="1709" y="82"/>
                </a:lnTo>
                <a:lnTo>
                  <a:pt x="1722" y="99"/>
                </a:lnTo>
                <a:lnTo>
                  <a:pt x="1734" y="117"/>
                </a:lnTo>
                <a:lnTo>
                  <a:pt x="1742" y="136"/>
                </a:lnTo>
                <a:lnTo>
                  <a:pt x="1749" y="156"/>
                </a:lnTo>
                <a:lnTo>
                  <a:pt x="1755" y="177"/>
                </a:lnTo>
                <a:lnTo>
                  <a:pt x="1759" y="200"/>
                </a:lnTo>
                <a:lnTo>
                  <a:pt x="1759" y="222"/>
                </a:lnTo>
                <a:lnTo>
                  <a:pt x="1759" y="1540"/>
                </a:lnTo>
                <a:lnTo>
                  <a:pt x="1759" y="1540"/>
                </a:lnTo>
                <a:lnTo>
                  <a:pt x="1759" y="1561"/>
                </a:lnTo>
                <a:lnTo>
                  <a:pt x="1755" y="1585"/>
                </a:lnTo>
                <a:lnTo>
                  <a:pt x="1749" y="1606"/>
                </a:lnTo>
                <a:lnTo>
                  <a:pt x="1742" y="1625"/>
                </a:lnTo>
                <a:lnTo>
                  <a:pt x="1734" y="1645"/>
                </a:lnTo>
                <a:lnTo>
                  <a:pt x="1722" y="1662"/>
                </a:lnTo>
                <a:lnTo>
                  <a:pt x="1709" y="1680"/>
                </a:lnTo>
                <a:lnTo>
                  <a:pt x="1695" y="1695"/>
                </a:lnTo>
                <a:lnTo>
                  <a:pt x="1680" y="1709"/>
                </a:lnTo>
                <a:lnTo>
                  <a:pt x="1662" y="1722"/>
                </a:lnTo>
                <a:lnTo>
                  <a:pt x="1645" y="1734"/>
                </a:lnTo>
                <a:lnTo>
                  <a:pt x="1625" y="1744"/>
                </a:lnTo>
                <a:lnTo>
                  <a:pt x="1604" y="1749"/>
                </a:lnTo>
                <a:lnTo>
                  <a:pt x="1585" y="1755"/>
                </a:lnTo>
                <a:lnTo>
                  <a:pt x="1561" y="1759"/>
                </a:lnTo>
                <a:lnTo>
                  <a:pt x="1540" y="1759"/>
                </a:lnTo>
                <a:lnTo>
                  <a:pt x="1540" y="1759"/>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nl-BE"/>
          </a:p>
        </p:txBody>
      </p:sp>
    </p:spTree>
    <p:extLst>
      <p:ext uri="{BB962C8B-B14F-4D97-AF65-F5344CB8AC3E}">
        <p14:creationId xmlns:p14="http://schemas.microsoft.com/office/powerpoint/2010/main" val="42405108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16" name="!!Freeform 4">
            <a:extLst>
              <a:ext uri="{FF2B5EF4-FFF2-40B4-BE49-F238E27FC236}">
                <a16:creationId xmlns:a16="http://schemas.microsoft.com/office/drawing/2014/main" id="{9123268E-75EA-4012-AC11-E9CD0319C013}"/>
              </a:ext>
            </a:extLst>
          </p:cNvPr>
          <p:cNvSpPr>
            <a:spLocks noChangeAspect="1"/>
          </p:cNvSpPr>
          <p:nvPr userDrawn="1"/>
        </p:nvSpPr>
        <p:spPr bwMode="auto">
          <a:xfrm>
            <a:off x="-568090" y="6129338"/>
            <a:ext cx="1731600" cy="1731600"/>
          </a:xfrm>
          <a:custGeom>
            <a:avLst/>
            <a:gdLst>
              <a:gd name="T0" fmla="*/ 222 w 1759"/>
              <a:gd name="T1" fmla="*/ 1759 h 1759"/>
              <a:gd name="T2" fmla="*/ 198 w 1759"/>
              <a:gd name="T3" fmla="*/ 1759 h 1759"/>
              <a:gd name="T4" fmla="*/ 156 w 1759"/>
              <a:gd name="T5" fmla="*/ 1749 h 1759"/>
              <a:gd name="T6" fmla="*/ 117 w 1759"/>
              <a:gd name="T7" fmla="*/ 1734 h 1759"/>
              <a:gd name="T8" fmla="*/ 82 w 1759"/>
              <a:gd name="T9" fmla="*/ 1709 h 1759"/>
              <a:gd name="T10" fmla="*/ 51 w 1759"/>
              <a:gd name="T11" fmla="*/ 1680 h 1759"/>
              <a:gd name="T12" fmla="*/ 28 w 1759"/>
              <a:gd name="T13" fmla="*/ 1645 h 1759"/>
              <a:gd name="T14" fmla="*/ 10 w 1759"/>
              <a:gd name="T15" fmla="*/ 1606 h 1759"/>
              <a:gd name="T16" fmla="*/ 2 w 1759"/>
              <a:gd name="T17" fmla="*/ 1561 h 1759"/>
              <a:gd name="T18" fmla="*/ 0 w 1759"/>
              <a:gd name="T19" fmla="*/ 222 h 1759"/>
              <a:gd name="T20" fmla="*/ 2 w 1759"/>
              <a:gd name="T21" fmla="*/ 200 h 1759"/>
              <a:gd name="T22" fmla="*/ 10 w 1759"/>
              <a:gd name="T23" fmla="*/ 156 h 1759"/>
              <a:gd name="T24" fmla="*/ 28 w 1759"/>
              <a:gd name="T25" fmla="*/ 117 h 1759"/>
              <a:gd name="T26" fmla="*/ 51 w 1759"/>
              <a:gd name="T27" fmla="*/ 82 h 1759"/>
              <a:gd name="T28" fmla="*/ 82 w 1759"/>
              <a:gd name="T29" fmla="*/ 51 h 1759"/>
              <a:gd name="T30" fmla="*/ 117 w 1759"/>
              <a:gd name="T31" fmla="*/ 28 h 1759"/>
              <a:gd name="T32" fmla="*/ 156 w 1759"/>
              <a:gd name="T33" fmla="*/ 10 h 1759"/>
              <a:gd name="T34" fmla="*/ 198 w 1759"/>
              <a:gd name="T35" fmla="*/ 2 h 1759"/>
              <a:gd name="T36" fmla="*/ 1540 w 1759"/>
              <a:gd name="T37" fmla="*/ 0 h 1759"/>
              <a:gd name="T38" fmla="*/ 1561 w 1759"/>
              <a:gd name="T39" fmla="*/ 2 h 1759"/>
              <a:gd name="T40" fmla="*/ 1604 w 1759"/>
              <a:gd name="T41" fmla="*/ 10 h 1759"/>
              <a:gd name="T42" fmla="*/ 1645 w 1759"/>
              <a:gd name="T43" fmla="*/ 28 h 1759"/>
              <a:gd name="T44" fmla="*/ 1680 w 1759"/>
              <a:gd name="T45" fmla="*/ 51 h 1759"/>
              <a:gd name="T46" fmla="*/ 1709 w 1759"/>
              <a:gd name="T47" fmla="*/ 82 h 1759"/>
              <a:gd name="T48" fmla="*/ 1734 w 1759"/>
              <a:gd name="T49" fmla="*/ 117 h 1759"/>
              <a:gd name="T50" fmla="*/ 1749 w 1759"/>
              <a:gd name="T51" fmla="*/ 156 h 1759"/>
              <a:gd name="T52" fmla="*/ 1759 w 1759"/>
              <a:gd name="T53" fmla="*/ 200 h 1759"/>
              <a:gd name="T54" fmla="*/ 1759 w 1759"/>
              <a:gd name="T55" fmla="*/ 1540 h 1759"/>
              <a:gd name="T56" fmla="*/ 1759 w 1759"/>
              <a:gd name="T57" fmla="*/ 1561 h 1759"/>
              <a:gd name="T58" fmla="*/ 1749 w 1759"/>
              <a:gd name="T59" fmla="*/ 1606 h 1759"/>
              <a:gd name="T60" fmla="*/ 1734 w 1759"/>
              <a:gd name="T61" fmla="*/ 1645 h 1759"/>
              <a:gd name="T62" fmla="*/ 1709 w 1759"/>
              <a:gd name="T63" fmla="*/ 1680 h 1759"/>
              <a:gd name="T64" fmla="*/ 1680 w 1759"/>
              <a:gd name="T65" fmla="*/ 1709 h 1759"/>
              <a:gd name="T66" fmla="*/ 1645 w 1759"/>
              <a:gd name="T67" fmla="*/ 1734 h 1759"/>
              <a:gd name="T68" fmla="*/ 1604 w 1759"/>
              <a:gd name="T69" fmla="*/ 1749 h 1759"/>
              <a:gd name="T70" fmla="*/ 1561 w 1759"/>
              <a:gd name="T71" fmla="*/ 1759 h 1759"/>
              <a:gd name="T72" fmla="*/ 1540 w 1759"/>
              <a:gd name="T73" fmla="*/ 1759 h 1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59" h="1759">
                <a:moveTo>
                  <a:pt x="1540" y="1759"/>
                </a:moveTo>
                <a:lnTo>
                  <a:pt x="222" y="1759"/>
                </a:lnTo>
                <a:lnTo>
                  <a:pt x="222" y="1759"/>
                </a:lnTo>
                <a:lnTo>
                  <a:pt x="198" y="1759"/>
                </a:lnTo>
                <a:lnTo>
                  <a:pt x="177" y="1755"/>
                </a:lnTo>
                <a:lnTo>
                  <a:pt x="156" y="1749"/>
                </a:lnTo>
                <a:lnTo>
                  <a:pt x="136" y="1744"/>
                </a:lnTo>
                <a:lnTo>
                  <a:pt x="117" y="1734"/>
                </a:lnTo>
                <a:lnTo>
                  <a:pt x="97" y="1722"/>
                </a:lnTo>
                <a:lnTo>
                  <a:pt x="82" y="1709"/>
                </a:lnTo>
                <a:lnTo>
                  <a:pt x="66" y="1695"/>
                </a:lnTo>
                <a:lnTo>
                  <a:pt x="51" y="1680"/>
                </a:lnTo>
                <a:lnTo>
                  <a:pt x="39" y="1662"/>
                </a:lnTo>
                <a:lnTo>
                  <a:pt x="28" y="1645"/>
                </a:lnTo>
                <a:lnTo>
                  <a:pt x="18" y="1625"/>
                </a:lnTo>
                <a:lnTo>
                  <a:pt x="10" y="1606"/>
                </a:lnTo>
                <a:lnTo>
                  <a:pt x="6" y="1585"/>
                </a:lnTo>
                <a:lnTo>
                  <a:pt x="2" y="1561"/>
                </a:lnTo>
                <a:lnTo>
                  <a:pt x="0" y="1540"/>
                </a:lnTo>
                <a:lnTo>
                  <a:pt x="0" y="222"/>
                </a:lnTo>
                <a:lnTo>
                  <a:pt x="0" y="222"/>
                </a:lnTo>
                <a:lnTo>
                  <a:pt x="2" y="200"/>
                </a:lnTo>
                <a:lnTo>
                  <a:pt x="6" y="177"/>
                </a:lnTo>
                <a:lnTo>
                  <a:pt x="10" y="156"/>
                </a:lnTo>
                <a:lnTo>
                  <a:pt x="18" y="136"/>
                </a:lnTo>
                <a:lnTo>
                  <a:pt x="28" y="117"/>
                </a:lnTo>
                <a:lnTo>
                  <a:pt x="39" y="99"/>
                </a:lnTo>
                <a:lnTo>
                  <a:pt x="51" y="82"/>
                </a:lnTo>
                <a:lnTo>
                  <a:pt x="66" y="66"/>
                </a:lnTo>
                <a:lnTo>
                  <a:pt x="82" y="51"/>
                </a:lnTo>
                <a:lnTo>
                  <a:pt x="97" y="39"/>
                </a:lnTo>
                <a:lnTo>
                  <a:pt x="117" y="28"/>
                </a:lnTo>
                <a:lnTo>
                  <a:pt x="136" y="18"/>
                </a:lnTo>
                <a:lnTo>
                  <a:pt x="156" y="10"/>
                </a:lnTo>
                <a:lnTo>
                  <a:pt x="177" y="6"/>
                </a:lnTo>
                <a:lnTo>
                  <a:pt x="198" y="2"/>
                </a:lnTo>
                <a:lnTo>
                  <a:pt x="222" y="0"/>
                </a:lnTo>
                <a:lnTo>
                  <a:pt x="1540" y="0"/>
                </a:lnTo>
                <a:lnTo>
                  <a:pt x="1540" y="0"/>
                </a:lnTo>
                <a:lnTo>
                  <a:pt x="1561" y="2"/>
                </a:lnTo>
                <a:lnTo>
                  <a:pt x="1585" y="6"/>
                </a:lnTo>
                <a:lnTo>
                  <a:pt x="1604" y="10"/>
                </a:lnTo>
                <a:lnTo>
                  <a:pt x="1625" y="18"/>
                </a:lnTo>
                <a:lnTo>
                  <a:pt x="1645" y="28"/>
                </a:lnTo>
                <a:lnTo>
                  <a:pt x="1662" y="39"/>
                </a:lnTo>
                <a:lnTo>
                  <a:pt x="1680" y="51"/>
                </a:lnTo>
                <a:lnTo>
                  <a:pt x="1695" y="66"/>
                </a:lnTo>
                <a:lnTo>
                  <a:pt x="1709" y="82"/>
                </a:lnTo>
                <a:lnTo>
                  <a:pt x="1722" y="99"/>
                </a:lnTo>
                <a:lnTo>
                  <a:pt x="1734" y="117"/>
                </a:lnTo>
                <a:lnTo>
                  <a:pt x="1742" y="136"/>
                </a:lnTo>
                <a:lnTo>
                  <a:pt x="1749" y="156"/>
                </a:lnTo>
                <a:lnTo>
                  <a:pt x="1755" y="177"/>
                </a:lnTo>
                <a:lnTo>
                  <a:pt x="1759" y="200"/>
                </a:lnTo>
                <a:lnTo>
                  <a:pt x="1759" y="222"/>
                </a:lnTo>
                <a:lnTo>
                  <a:pt x="1759" y="1540"/>
                </a:lnTo>
                <a:lnTo>
                  <a:pt x="1759" y="1540"/>
                </a:lnTo>
                <a:lnTo>
                  <a:pt x="1759" y="1561"/>
                </a:lnTo>
                <a:lnTo>
                  <a:pt x="1755" y="1585"/>
                </a:lnTo>
                <a:lnTo>
                  <a:pt x="1749" y="1606"/>
                </a:lnTo>
                <a:lnTo>
                  <a:pt x="1742" y="1625"/>
                </a:lnTo>
                <a:lnTo>
                  <a:pt x="1734" y="1645"/>
                </a:lnTo>
                <a:lnTo>
                  <a:pt x="1722" y="1662"/>
                </a:lnTo>
                <a:lnTo>
                  <a:pt x="1709" y="1680"/>
                </a:lnTo>
                <a:lnTo>
                  <a:pt x="1695" y="1695"/>
                </a:lnTo>
                <a:lnTo>
                  <a:pt x="1680" y="1709"/>
                </a:lnTo>
                <a:lnTo>
                  <a:pt x="1662" y="1722"/>
                </a:lnTo>
                <a:lnTo>
                  <a:pt x="1645" y="1734"/>
                </a:lnTo>
                <a:lnTo>
                  <a:pt x="1625" y="1744"/>
                </a:lnTo>
                <a:lnTo>
                  <a:pt x="1604" y="1749"/>
                </a:lnTo>
                <a:lnTo>
                  <a:pt x="1585" y="1755"/>
                </a:lnTo>
                <a:lnTo>
                  <a:pt x="1561" y="1759"/>
                </a:lnTo>
                <a:lnTo>
                  <a:pt x="1540" y="1759"/>
                </a:lnTo>
                <a:lnTo>
                  <a:pt x="1540" y="1759"/>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nl-BE"/>
          </a:p>
        </p:txBody>
      </p:sp>
      <p:sp>
        <p:nvSpPr>
          <p:cNvPr id="10" name="!!Freeform 2">
            <a:extLst>
              <a:ext uri="{FF2B5EF4-FFF2-40B4-BE49-F238E27FC236}">
                <a16:creationId xmlns:a16="http://schemas.microsoft.com/office/drawing/2014/main" id="{A80338BF-88BF-474A-A2FD-A6E6472602B7}"/>
              </a:ext>
            </a:extLst>
          </p:cNvPr>
          <p:cNvSpPr>
            <a:spLocks noChangeAspect="1"/>
          </p:cNvSpPr>
          <p:nvPr userDrawn="1"/>
        </p:nvSpPr>
        <p:spPr bwMode="auto">
          <a:xfrm rot="8138492">
            <a:off x="10695753" y="532712"/>
            <a:ext cx="952941" cy="1800000"/>
          </a:xfrm>
          <a:custGeom>
            <a:avLst/>
            <a:gdLst>
              <a:gd name="T0" fmla="*/ 186 w 1152"/>
              <a:gd name="T1" fmla="*/ 31 h 2176"/>
              <a:gd name="T2" fmla="*/ 1088 w 1152"/>
              <a:gd name="T3" fmla="*/ 933 h 2176"/>
              <a:gd name="T4" fmla="*/ 1088 w 1152"/>
              <a:gd name="T5" fmla="*/ 933 h 2176"/>
              <a:gd name="T6" fmla="*/ 1103 w 1152"/>
              <a:gd name="T7" fmla="*/ 948 h 2176"/>
              <a:gd name="T8" fmla="*/ 1115 w 1152"/>
              <a:gd name="T9" fmla="*/ 968 h 2176"/>
              <a:gd name="T10" fmla="*/ 1127 w 1152"/>
              <a:gd name="T11" fmla="*/ 985 h 2176"/>
              <a:gd name="T12" fmla="*/ 1136 w 1152"/>
              <a:gd name="T13" fmla="*/ 1004 h 2176"/>
              <a:gd name="T14" fmla="*/ 1142 w 1152"/>
              <a:gd name="T15" fmla="*/ 1026 h 2176"/>
              <a:gd name="T16" fmla="*/ 1148 w 1152"/>
              <a:gd name="T17" fmla="*/ 1045 h 2176"/>
              <a:gd name="T18" fmla="*/ 1152 w 1152"/>
              <a:gd name="T19" fmla="*/ 1066 h 2176"/>
              <a:gd name="T20" fmla="*/ 1152 w 1152"/>
              <a:gd name="T21" fmla="*/ 1088 h 2176"/>
              <a:gd name="T22" fmla="*/ 1152 w 1152"/>
              <a:gd name="T23" fmla="*/ 1109 h 2176"/>
              <a:gd name="T24" fmla="*/ 1148 w 1152"/>
              <a:gd name="T25" fmla="*/ 1130 h 2176"/>
              <a:gd name="T26" fmla="*/ 1142 w 1152"/>
              <a:gd name="T27" fmla="*/ 1150 h 2176"/>
              <a:gd name="T28" fmla="*/ 1136 w 1152"/>
              <a:gd name="T29" fmla="*/ 1171 h 2176"/>
              <a:gd name="T30" fmla="*/ 1127 w 1152"/>
              <a:gd name="T31" fmla="*/ 1191 h 2176"/>
              <a:gd name="T32" fmla="*/ 1115 w 1152"/>
              <a:gd name="T33" fmla="*/ 1208 h 2176"/>
              <a:gd name="T34" fmla="*/ 1103 w 1152"/>
              <a:gd name="T35" fmla="*/ 1225 h 2176"/>
              <a:gd name="T36" fmla="*/ 1088 w 1152"/>
              <a:gd name="T37" fmla="*/ 1243 h 2176"/>
              <a:gd name="T38" fmla="*/ 186 w 1152"/>
              <a:gd name="T39" fmla="*/ 2144 h 2176"/>
              <a:gd name="T40" fmla="*/ 186 w 1152"/>
              <a:gd name="T41" fmla="*/ 2144 h 2176"/>
              <a:gd name="T42" fmla="*/ 173 w 1152"/>
              <a:gd name="T43" fmla="*/ 2156 h 2176"/>
              <a:gd name="T44" fmla="*/ 159 w 1152"/>
              <a:gd name="T45" fmla="*/ 2164 h 2176"/>
              <a:gd name="T46" fmla="*/ 144 w 1152"/>
              <a:gd name="T47" fmla="*/ 2170 h 2176"/>
              <a:gd name="T48" fmla="*/ 128 w 1152"/>
              <a:gd name="T49" fmla="*/ 2174 h 2176"/>
              <a:gd name="T50" fmla="*/ 113 w 1152"/>
              <a:gd name="T51" fmla="*/ 2176 h 2176"/>
              <a:gd name="T52" fmla="*/ 97 w 1152"/>
              <a:gd name="T53" fmla="*/ 2176 h 2176"/>
              <a:gd name="T54" fmla="*/ 82 w 1152"/>
              <a:gd name="T55" fmla="*/ 2172 h 2176"/>
              <a:gd name="T56" fmla="*/ 68 w 1152"/>
              <a:gd name="T57" fmla="*/ 2168 h 2176"/>
              <a:gd name="T58" fmla="*/ 54 w 1152"/>
              <a:gd name="T59" fmla="*/ 2160 h 2176"/>
              <a:gd name="T60" fmla="*/ 41 w 1152"/>
              <a:gd name="T61" fmla="*/ 2152 h 2176"/>
              <a:gd name="T62" fmla="*/ 29 w 1152"/>
              <a:gd name="T63" fmla="*/ 2141 h 2176"/>
              <a:gd name="T64" fmla="*/ 20 w 1152"/>
              <a:gd name="T65" fmla="*/ 2129 h 2176"/>
              <a:gd name="T66" fmla="*/ 12 w 1152"/>
              <a:gd name="T67" fmla="*/ 2115 h 2176"/>
              <a:gd name="T68" fmla="*/ 4 w 1152"/>
              <a:gd name="T69" fmla="*/ 2100 h 2176"/>
              <a:gd name="T70" fmla="*/ 0 w 1152"/>
              <a:gd name="T71" fmla="*/ 2084 h 2176"/>
              <a:gd name="T72" fmla="*/ 0 w 1152"/>
              <a:gd name="T73" fmla="*/ 2067 h 2176"/>
              <a:gd name="T74" fmla="*/ 0 w 1152"/>
              <a:gd name="T75" fmla="*/ 109 h 2176"/>
              <a:gd name="T76" fmla="*/ 0 w 1152"/>
              <a:gd name="T77" fmla="*/ 109 h 2176"/>
              <a:gd name="T78" fmla="*/ 0 w 1152"/>
              <a:gd name="T79" fmla="*/ 91 h 2176"/>
              <a:gd name="T80" fmla="*/ 4 w 1152"/>
              <a:gd name="T81" fmla="*/ 76 h 2176"/>
              <a:gd name="T82" fmla="*/ 12 w 1152"/>
              <a:gd name="T83" fmla="*/ 60 h 2176"/>
              <a:gd name="T84" fmla="*/ 20 w 1152"/>
              <a:gd name="T85" fmla="*/ 47 h 2176"/>
              <a:gd name="T86" fmla="*/ 29 w 1152"/>
              <a:gd name="T87" fmla="*/ 33 h 2176"/>
              <a:gd name="T88" fmla="*/ 41 w 1152"/>
              <a:gd name="T89" fmla="*/ 23 h 2176"/>
              <a:gd name="T90" fmla="*/ 54 w 1152"/>
              <a:gd name="T91" fmla="*/ 16 h 2176"/>
              <a:gd name="T92" fmla="*/ 68 w 1152"/>
              <a:gd name="T93" fmla="*/ 8 h 2176"/>
              <a:gd name="T94" fmla="*/ 82 w 1152"/>
              <a:gd name="T95" fmla="*/ 2 h 2176"/>
              <a:gd name="T96" fmla="*/ 97 w 1152"/>
              <a:gd name="T97" fmla="*/ 0 h 2176"/>
              <a:gd name="T98" fmla="*/ 113 w 1152"/>
              <a:gd name="T99" fmla="*/ 0 h 2176"/>
              <a:gd name="T100" fmla="*/ 128 w 1152"/>
              <a:gd name="T101" fmla="*/ 0 h 2176"/>
              <a:gd name="T102" fmla="*/ 144 w 1152"/>
              <a:gd name="T103" fmla="*/ 4 h 2176"/>
              <a:gd name="T104" fmla="*/ 159 w 1152"/>
              <a:gd name="T105" fmla="*/ 12 h 2176"/>
              <a:gd name="T106" fmla="*/ 173 w 1152"/>
              <a:gd name="T107" fmla="*/ 19 h 2176"/>
              <a:gd name="T108" fmla="*/ 186 w 1152"/>
              <a:gd name="T109" fmla="*/ 31 h 2176"/>
              <a:gd name="T110" fmla="*/ 186 w 1152"/>
              <a:gd name="T111" fmla="*/ 31 h 2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52" h="2176">
                <a:moveTo>
                  <a:pt x="186" y="31"/>
                </a:moveTo>
                <a:lnTo>
                  <a:pt x="1088" y="933"/>
                </a:lnTo>
                <a:lnTo>
                  <a:pt x="1088" y="933"/>
                </a:lnTo>
                <a:lnTo>
                  <a:pt x="1103" y="948"/>
                </a:lnTo>
                <a:lnTo>
                  <a:pt x="1115" y="968"/>
                </a:lnTo>
                <a:lnTo>
                  <a:pt x="1127" y="985"/>
                </a:lnTo>
                <a:lnTo>
                  <a:pt x="1136" y="1004"/>
                </a:lnTo>
                <a:lnTo>
                  <a:pt x="1142" y="1026"/>
                </a:lnTo>
                <a:lnTo>
                  <a:pt x="1148" y="1045"/>
                </a:lnTo>
                <a:lnTo>
                  <a:pt x="1152" y="1066"/>
                </a:lnTo>
                <a:lnTo>
                  <a:pt x="1152" y="1088"/>
                </a:lnTo>
                <a:lnTo>
                  <a:pt x="1152" y="1109"/>
                </a:lnTo>
                <a:lnTo>
                  <a:pt x="1148" y="1130"/>
                </a:lnTo>
                <a:lnTo>
                  <a:pt x="1142" y="1150"/>
                </a:lnTo>
                <a:lnTo>
                  <a:pt x="1136" y="1171"/>
                </a:lnTo>
                <a:lnTo>
                  <a:pt x="1127" y="1191"/>
                </a:lnTo>
                <a:lnTo>
                  <a:pt x="1115" y="1208"/>
                </a:lnTo>
                <a:lnTo>
                  <a:pt x="1103" y="1225"/>
                </a:lnTo>
                <a:lnTo>
                  <a:pt x="1088" y="1243"/>
                </a:lnTo>
                <a:lnTo>
                  <a:pt x="186" y="2144"/>
                </a:lnTo>
                <a:lnTo>
                  <a:pt x="186" y="2144"/>
                </a:lnTo>
                <a:lnTo>
                  <a:pt x="173" y="2156"/>
                </a:lnTo>
                <a:lnTo>
                  <a:pt x="159" y="2164"/>
                </a:lnTo>
                <a:lnTo>
                  <a:pt x="144" y="2170"/>
                </a:lnTo>
                <a:lnTo>
                  <a:pt x="128" y="2174"/>
                </a:lnTo>
                <a:lnTo>
                  <a:pt x="113" y="2176"/>
                </a:lnTo>
                <a:lnTo>
                  <a:pt x="97" y="2176"/>
                </a:lnTo>
                <a:lnTo>
                  <a:pt x="82" y="2172"/>
                </a:lnTo>
                <a:lnTo>
                  <a:pt x="68" y="2168"/>
                </a:lnTo>
                <a:lnTo>
                  <a:pt x="54" y="2160"/>
                </a:lnTo>
                <a:lnTo>
                  <a:pt x="41" y="2152"/>
                </a:lnTo>
                <a:lnTo>
                  <a:pt x="29" y="2141"/>
                </a:lnTo>
                <a:lnTo>
                  <a:pt x="20" y="2129"/>
                </a:lnTo>
                <a:lnTo>
                  <a:pt x="12" y="2115"/>
                </a:lnTo>
                <a:lnTo>
                  <a:pt x="4" y="2100"/>
                </a:lnTo>
                <a:lnTo>
                  <a:pt x="0" y="2084"/>
                </a:lnTo>
                <a:lnTo>
                  <a:pt x="0" y="2067"/>
                </a:lnTo>
                <a:lnTo>
                  <a:pt x="0" y="109"/>
                </a:lnTo>
                <a:lnTo>
                  <a:pt x="0" y="109"/>
                </a:lnTo>
                <a:lnTo>
                  <a:pt x="0" y="91"/>
                </a:lnTo>
                <a:lnTo>
                  <a:pt x="4" y="76"/>
                </a:lnTo>
                <a:lnTo>
                  <a:pt x="12" y="60"/>
                </a:lnTo>
                <a:lnTo>
                  <a:pt x="20" y="47"/>
                </a:lnTo>
                <a:lnTo>
                  <a:pt x="29" y="33"/>
                </a:lnTo>
                <a:lnTo>
                  <a:pt x="41" y="23"/>
                </a:lnTo>
                <a:lnTo>
                  <a:pt x="54" y="16"/>
                </a:lnTo>
                <a:lnTo>
                  <a:pt x="68" y="8"/>
                </a:lnTo>
                <a:lnTo>
                  <a:pt x="82" y="2"/>
                </a:lnTo>
                <a:lnTo>
                  <a:pt x="97" y="0"/>
                </a:lnTo>
                <a:lnTo>
                  <a:pt x="113" y="0"/>
                </a:lnTo>
                <a:lnTo>
                  <a:pt x="128" y="0"/>
                </a:lnTo>
                <a:lnTo>
                  <a:pt x="144" y="4"/>
                </a:lnTo>
                <a:lnTo>
                  <a:pt x="159" y="12"/>
                </a:lnTo>
                <a:lnTo>
                  <a:pt x="173" y="19"/>
                </a:lnTo>
                <a:lnTo>
                  <a:pt x="186" y="31"/>
                </a:lnTo>
                <a:lnTo>
                  <a:pt x="186" y="31"/>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nl-BE"/>
          </a:p>
        </p:txBody>
      </p:sp>
      <p:sp>
        <p:nvSpPr>
          <p:cNvPr id="11" name="!!Freeform 1">
            <a:extLst>
              <a:ext uri="{FF2B5EF4-FFF2-40B4-BE49-F238E27FC236}">
                <a16:creationId xmlns:a16="http://schemas.microsoft.com/office/drawing/2014/main" id="{B4A43C9A-E0E9-4274-8050-566E90B4CEFD}"/>
              </a:ext>
            </a:extLst>
          </p:cNvPr>
          <p:cNvSpPr>
            <a:spLocks noChangeAspect="1"/>
          </p:cNvSpPr>
          <p:nvPr userDrawn="1"/>
        </p:nvSpPr>
        <p:spPr bwMode="auto">
          <a:xfrm rot="5400000">
            <a:off x="-183213" y="3159519"/>
            <a:ext cx="1399723" cy="1494000"/>
          </a:xfrm>
          <a:custGeom>
            <a:avLst/>
            <a:gdLst>
              <a:gd name="T0" fmla="*/ 219 w 1648"/>
              <a:gd name="T1" fmla="*/ 1759 h 1759"/>
              <a:gd name="T2" fmla="*/ 198 w 1648"/>
              <a:gd name="T3" fmla="*/ 1759 h 1759"/>
              <a:gd name="T4" fmla="*/ 155 w 1648"/>
              <a:gd name="T5" fmla="*/ 1749 h 1759"/>
              <a:gd name="T6" fmla="*/ 114 w 1648"/>
              <a:gd name="T7" fmla="*/ 1734 h 1759"/>
              <a:gd name="T8" fmla="*/ 79 w 1648"/>
              <a:gd name="T9" fmla="*/ 1709 h 1759"/>
              <a:gd name="T10" fmla="*/ 50 w 1648"/>
              <a:gd name="T11" fmla="*/ 1680 h 1759"/>
              <a:gd name="T12" fmla="*/ 27 w 1648"/>
              <a:gd name="T13" fmla="*/ 1645 h 1759"/>
              <a:gd name="T14" fmla="*/ 10 w 1648"/>
              <a:gd name="T15" fmla="*/ 1606 h 1759"/>
              <a:gd name="T16" fmla="*/ 0 w 1648"/>
              <a:gd name="T17" fmla="*/ 1563 h 1759"/>
              <a:gd name="T18" fmla="*/ 0 w 1648"/>
              <a:gd name="T19" fmla="*/ 221 h 1759"/>
              <a:gd name="T20" fmla="*/ 0 w 1648"/>
              <a:gd name="T21" fmla="*/ 198 h 1759"/>
              <a:gd name="T22" fmla="*/ 10 w 1648"/>
              <a:gd name="T23" fmla="*/ 155 h 1759"/>
              <a:gd name="T24" fmla="*/ 27 w 1648"/>
              <a:gd name="T25" fmla="*/ 117 h 1759"/>
              <a:gd name="T26" fmla="*/ 50 w 1648"/>
              <a:gd name="T27" fmla="*/ 80 h 1759"/>
              <a:gd name="T28" fmla="*/ 79 w 1648"/>
              <a:gd name="T29" fmla="*/ 51 h 1759"/>
              <a:gd name="T30" fmla="*/ 114 w 1648"/>
              <a:gd name="T31" fmla="*/ 28 h 1759"/>
              <a:gd name="T32" fmla="*/ 153 w 1648"/>
              <a:gd name="T33" fmla="*/ 10 h 1759"/>
              <a:gd name="T34" fmla="*/ 198 w 1648"/>
              <a:gd name="T35" fmla="*/ 2 h 1759"/>
              <a:gd name="T36" fmla="*/ 1537 w 1648"/>
              <a:gd name="T37" fmla="*/ 0 h 1759"/>
              <a:gd name="T38" fmla="*/ 1555 w 1648"/>
              <a:gd name="T39" fmla="*/ 2 h 1759"/>
              <a:gd name="T40" fmla="*/ 1588 w 1648"/>
              <a:gd name="T41" fmla="*/ 12 h 1759"/>
              <a:gd name="T42" fmla="*/ 1613 w 1648"/>
              <a:gd name="T43" fmla="*/ 31 h 1759"/>
              <a:gd name="T44" fmla="*/ 1632 w 1648"/>
              <a:gd name="T45" fmla="*/ 55 h 1759"/>
              <a:gd name="T46" fmla="*/ 1644 w 1648"/>
              <a:gd name="T47" fmla="*/ 84 h 1759"/>
              <a:gd name="T48" fmla="*/ 1648 w 1648"/>
              <a:gd name="T49" fmla="*/ 115 h 1759"/>
              <a:gd name="T50" fmla="*/ 1642 w 1648"/>
              <a:gd name="T51" fmla="*/ 146 h 1759"/>
              <a:gd name="T52" fmla="*/ 1627 w 1648"/>
              <a:gd name="T53" fmla="*/ 175 h 1759"/>
              <a:gd name="T54" fmla="*/ 1002 w 1648"/>
              <a:gd name="T55" fmla="*/ 803 h 1759"/>
              <a:gd name="T56" fmla="*/ 987 w 1648"/>
              <a:gd name="T57" fmla="*/ 821 h 1759"/>
              <a:gd name="T58" fmla="*/ 971 w 1648"/>
              <a:gd name="T59" fmla="*/ 859 h 1759"/>
              <a:gd name="T60" fmla="*/ 971 w 1648"/>
              <a:gd name="T61" fmla="*/ 902 h 1759"/>
              <a:gd name="T62" fmla="*/ 987 w 1648"/>
              <a:gd name="T63" fmla="*/ 941 h 1759"/>
              <a:gd name="T64" fmla="*/ 1615 w 1648"/>
              <a:gd name="T65" fmla="*/ 1573 h 1759"/>
              <a:gd name="T66" fmla="*/ 1627 w 1648"/>
              <a:gd name="T67" fmla="*/ 1586 h 1759"/>
              <a:gd name="T68" fmla="*/ 1642 w 1648"/>
              <a:gd name="T69" fmla="*/ 1616 h 1759"/>
              <a:gd name="T70" fmla="*/ 1648 w 1648"/>
              <a:gd name="T71" fmla="*/ 1647 h 1759"/>
              <a:gd name="T72" fmla="*/ 1644 w 1648"/>
              <a:gd name="T73" fmla="*/ 1678 h 1759"/>
              <a:gd name="T74" fmla="*/ 1632 w 1648"/>
              <a:gd name="T75" fmla="*/ 1707 h 1759"/>
              <a:gd name="T76" fmla="*/ 1613 w 1648"/>
              <a:gd name="T77" fmla="*/ 1730 h 1759"/>
              <a:gd name="T78" fmla="*/ 1588 w 1648"/>
              <a:gd name="T79" fmla="*/ 1747 h 1759"/>
              <a:gd name="T80" fmla="*/ 1555 w 1648"/>
              <a:gd name="T81" fmla="*/ 1759 h 1759"/>
              <a:gd name="T82" fmla="*/ 1537 w 1648"/>
              <a:gd name="T83" fmla="*/ 1759 h 1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648" h="1759">
                <a:moveTo>
                  <a:pt x="1537" y="1759"/>
                </a:moveTo>
                <a:lnTo>
                  <a:pt x="219" y="1759"/>
                </a:lnTo>
                <a:lnTo>
                  <a:pt x="219" y="1759"/>
                </a:lnTo>
                <a:lnTo>
                  <a:pt x="198" y="1759"/>
                </a:lnTo>
                <a:lnTo>
                  <a:pt x="174" y="1755"/>
                </a:lnTo>
                <a:lnTo>
                  <a:pt x="155" y="1749"/>
                </a:lnTo>
                <a:lnTo>
                  <a:pt x="134" y="1742"/>
                </a:lnTo>
                <a:lnTo>
                  <a:pt x="114" y="1734"/>
                </a:lnTo>
                <a:lnTo>
                  <a:pt x="97" y="1722"/>
                </a:lnTo>
                <a:lnTo>
                  <a:pt x="79" y="1709"/>
                </a:lnTo>
                <a:lnTo>
                  <a:pt x="64" y="1695"/>
                </a:lnTo>
                <a:lnTo>
                  <a:pt x="50" y="1680"/>
                </a:lnTo>
                <a:lnTo>
                  <a:pt x="37" y="1662"/>
                </a:lnTo>
                <a:lnTo>
                  <a:pt x="27" y="1645"/>
                </a:lnTo>
                <a:lnTo>
                  <a:pt x="17" y="1625"/>
                </a:lnTo>
                <a:lnTo>
                  <a:pt x="10" y="1606"/>
                </a:lnTo>
                <a:lnTo>
                  <a:pt x="4" y="1584"/>
                </a:lnTo>
                <a:lnTo>
                  <a:pt x="0" y="1563"/>
                </a:lnTo>
                <a:lnTo>
                  <a:pt x="0" y="1540"/>
                </a:lnTo>
                <a:lnTo>
                  <a:pt x="0" y="221"/>
                </a:lnTo>
                <a:lnTo>
                  <a:pt x="0" y="221"/>
                </a:lnTo>
                <a:lnTo>
                  <a:pt x="0" y="198"/>
                </a:lnTo>
                <a:lnTo>
                  <a:pt x="4" y="177"/>
                </a:lnTo>
                <a:lnTo>
                  <a:pt x="10" y="155"/>
                </a:lnTo>
                <a:lnTo>
                  <a:pt x="17" y="134"/>
                </a:lnTo>
                <a:lnTo>
                  <a:pt x="27" y="117"/>
                </a:lnTo>
                <a:lnTo>
                  <a:pt x="37" y="97"/>
                </a:lnTo>
                <a:lnTo>
                  <a:pt x="50" y="80"/>
                </a:lnTo>
                <a:lnTo>
                  <a:pt x="64" y="64"/>
                </a:lnTo>
                <a:lnTo>
                  <a:pt x="79" y="51"/>
                </a:lnTo>
                <a:lnTo>
                  <a:pt x="97" y="39"/>
                </a:lnTo>
                <a:lnTo>
                  <a:pt x="114" y="28"/>
                </a:lnTo>
                <a:lnTo>
                  <a:pt x="134" y="18"/>
                </a:lnTo>
                <a:lnTo>
                  <a:pt x="153" y="10"/>
                </a:lnTo>
                <a:lnTo>
                  <a:pt x="174" y="6"/>
                </a:lnTo>
                <a:lnTo>
                  <a:pt x="198" y="2"/>
                </a:lnTo>
                <a:lnTo>
                  <a:pt x="219" y="0"/>
                </a:lnTo>
                <a:lnTo>
                  <a:pt x="1537" y="0"/>
                </a:lnTo>
                <a:lnTo>
                  <a:pt x="1537" y="0"/>
                </a:lnTo>
                <a:lnTo>
                  <a:pt x="1555" y="2"/>
                </a:lnTo>
                <a:lnTo>
                  <a:pt x="1572" y="6"/>
                </a:lnTo>
                <a:lnTo>
                  <a:pt x="1588" y="12"/>
                </a:lnTo>
                <a:lnTo>
                  <a:pt x="1601" y="20"/>
                </a:lnTo>
                <a:lnTo>
                  <a:pt x="1613" y="31"/>
                </a:lnTo>
                <a:lnTo>
                  <a:pt x="1623" y="41"/>
                </a:lnTo>
                <a:lnTo>
                  <a:pt x="1632" y="55"/>
                </a:lnTo>
                <a:lnTo>
                  <a:pt x="1640" y="68"/>
                </a:lnTo>
                <a:lnTo>
                  <a:pt x="1644" y="84"/>
                </a:lnTo>
                <a:lnTo>
                  <a:pt x="1648" y="99"/>
                </a:lnTo>
                <a:lnTo>
                  <a:pt x="1648" y="115"/>
                </a:lnTo>
                <a:lnTo>
                  <a:pt x="1646" y="130"/>
                </a:lnTo>
                <a:lnTo>
                  <a:pt x="1642" y="146"/>
                </a:lnTo>
                <a:lnTo>
                  <a:pt x="1636" y="161"/>
                </a:lnTo>
                <a:lnTo>
                  <a:pt x="1627" y="175"/>
                </a:lnTo>
                <a:lnTo>
                  <a:pt x="1615" y="188"/>
                </a:lnTo>
                <a:lnTo>
                  <a:pt x="1002" y="803"/>
                </a:lnTo>
                <a:lnTo>
                  <a:pt x="1002" y="803"/>
                </a:lnTo>
                <a:lnTo>
                  <a:pt x="987" y="821"/>
                </a:lnTo>
                <a:lnTo>
                  <a:pt x="977" y="838"/>
                </a:lnTo>
                <a:lnTo>
                  <a:pt x="971" y="859"/>
                </a:lnTo>
                <a:lnTo>
                  <a:pt x="969" y="881"/>
                </a:lnTo>
                <a:lnTo>
                  <a:pt x="971" y="902"/>
                </a:lnTo>
                <a:lnTo>
                  <a:pt x="977" y="921"/>
                </a:lnTo>
                <a:lnTo>
                  <a:pt x="987" y="941"/>
                </a:lnTo>
                <a:lnTo>
                  <a:pt x="1002" y="958"/>
                </a:lnTo>
                <a:lnTo>
                  <a:pt x="1615" y="1573"/>
                </a:lnTo>
                <a:lnTo>
                  <a:pt x="1615" y="1573"/>
                </a:lnTo>
                <a:lnTo>
                  <a:pt x="1627" y="1586"/>
                </a:lnTo>
                <a:lnTo>
                  <a:pt x="1636" y="1600"/>
                </a:lnTo>
                <a:lnTo>
                  <a:pt x="1642" y="1616"/>
                </a:lnTo>
                <a:lnTo>
                  <a:pt x="1646" y="1631"/>
                </a:lnTo>
                <a:lnTo>
                  <a:pt x="1648" y="1647"/>
                </a:lnTo>
                <a:lnTo>
                  <a:pt x="1648" y="1662"/>
                </a:lnTo>
                <a:lnTo>
                  <a:pt x="1644" y="1678"/>
                </a:lnTo>
                <a:lnTo>
                  <a:pt x="1640" y="1691"/>
                </a:lnTo>
                <a:lnTo>
                  <a:pt x="1632" y="1707"/>
                </a:lnTo>
                <a:lnTo>
                  <a:pt x="1623" y="1718"/>
                </a:lnTo>
                <a:lnTo>
                  <a:pt x="1613" y="1730"/>
                </a:lnTo>
                <a:lnTo>
                  <a:pt x="1601" y="1740"/>
                </a:lnTo>
                <a:lnTo>
                  <a:pt x="1588" y="1747"/>
                </a:lnTo>
                <a:lnTo>
                  <a:pt x="1572" y="1755"/>
                </a:lnTo>
                <a:lnTo>
                  <a:pt x="1555" y="1759"/>
                </a:lnTo>
                <a:lnTo>
                  <a:pt x="1537" y="1759"/>
                </a:lnTo>
                <a:lnTo>
                  <a:pt x="1537" y="1759"/>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nl-BE" dirty="0"/>
          </a:p>
        </p:txBody>
      </p:sp>
      <p:sp>
        <p:nvSpPr>
          <p:cNvPr id="2" name="Titel 1">
            <a:extLst>
              <a:ext uri="{FF2B5EF4-FFF2-40B4-BE49-F238E27FC236}">
                <a16:creationId xmlns:a16="http://schemas.microsoft.com/office/drawing/2014/main" id="{EE34D715-3254-4F90-9748-219A963D0645}"/>
              </a:ext>
            </a:extLst>
          </p:cNvPr>
          <p:cNvSpPr>
            <a:spLocks noGrp="1"/>
          </p:cNvSpPr>
          <p:nvPr>
            <p:ph type="title"/>
          </p:nvPr>
        </p:nvSpPr>
        <p:spPr>
          <a:xfrm>
            <a:off x="1416050" y="542741"/>
            <a:ext cx="9359900" cy="1147947"/>
          </a:xfrm>
        </p:spPr>
        <p:txBody>
          <a:bodyPr anchor="t" anchorCtr="0"/>
          <a:lstStyle/>
          <a:p>
            <a:r>
              <a:rPr lang="nl-NL" smtClean="0"/>
              <a:t>Klik om de stijl te bewerken</a:t>
            </a:r>
            <a:endParaRPr lang="nl-BE" dirty="0"/>
          </a:p>
        </p:txBody>
      </p:sp>
      <p:sp>
        <p:nvSpPr>
          <p:cNvPr id="3" name="Tijdelijke aanduiding voor inhoud 2">
            <a:extLst>
              <a:ext uri="{FF2B5EF4-FFF2-40B4-BE49-F238E27FC236}">
                <a16:creationId xmlns:a16="http://schemas.microsoft.com/office/drawing/2014/main" id="{89666C64-7880-46B2-B781-BFEEA00EC482}"/>
              </a:ext>
            </a:extLst>
          </p:cNvPr>
          <p:cNvSpPr>
            <a:spLocks noGrp="1"/>
          </p:cNvSpPr>
          <p:nvPr>
            <p:ph sz="half" idx="1"/>
          </p:nvPr>
        </p:nvSpPr>
        <p:spPr>
          <a:xfrm>
            <a:off x="1416050" y="1825625"/>
            <a:ext cx="4603749" cy="4351338"/>
          </a:xfrm>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dirty="0"/>
          </a:p>
        </p:txBody>
      </p:sp>
      <p:sp>
        <p:nvSpPr>
          <p:cNvPr id="4" name="Tijdelijke aanduiding voor inhoud 3">
            <a:extLst>
              <a:ext uri="{FF2B5EF4-FFF2-40B4-BE49-F238E27FC236}">
                <a16:creationId xmlns:a16="http://schemas.microsoft.com/office/drawing/2014/main" id="{5BF59A7B-71EC-40A4-9A7B-9775B6348119}"/>
              </a:ext>
            </a:extLst>
          </p:cNvPr>
          <p:cNvSpPr>
            <a:spLocks noGrp="1"/>
          </p:cNvSpPr>
          <p:nvPr>
            <p:ph sz="half" idx="2"/>
          </p:nvPr>
        </p:nvSpPr>
        <p:spPr>
          <a:xfrm>
            <a:off x="6172200" y="1825625"/>
            <a:ext cx="4603750" cy="4351338"/>
          </a:xfrm>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dirty="0"/>
          </a:p>
        </p:txBody>
      </p:sp>
      <p:sp>
        <p:nvSpPr>
          <p:cNvPr id="5" name="Tijdelijke aanduiding voor datum 4">
            <a:extLst>
              <a:ext uri="{FF2B5EF4-FFF2-40B4-BE49-F238E27FC236}">
                <a16:creationId xmlns:a16="http://schemas.microsoft.com/office/drawing/2014/main" id="{9E012AC4-79CD-4655-B585-8F8CF847CD25}"/>
              </a:ext>
            </a:extLst>
          </p:cNvPr>
          <p:cNvSpPr>
            <a:spLocks noGrp="1"/>
          </p:cNvSpPr>
          <p:nvPr>
            <p:ph type="dt" sz="half" idx="10"/>
          </p:nvPr>
        </p:nvSpPr>
        <p:spPr/>
        <p:txBody>
          <a:bodyPr/>
          <a:lstStyle/>
          <a:p>
            <a:fld id="{4471EA41-101F-4C0D-96F4-AC6D3B285449}" type="datetime1">
              <a:rPr lang="nl-BE" smtClean="0"/>
              <a:t>9/03/2023</a:t>
            </a:fld>
            <a:endParaRPr lang="nl-BE"/>
          </a:p>
        </p:txBody>
      </p:sp>
      <p:sp>
        <p:nvSpPr>
          <p:cNvPr id="6" name="Tijdelijke aanduiding voor voettekst 5">
            <a:extLst>
              <a:ext uri="{FF2B5EF4-FFF2-40B4-BE49-F238E27FC236}">
                <a16:creationId xmlns:a16="http://schemas.microsoft.com/office/drawing/2014/main" id="{612CDCD9-0863-4951-BC4C-3A510953C2B8}"/>
              </a:ext>
            </a:extLst>
          </p:cNvPr>
          <p:cNvSpPr>
            <a:spLocks noGrp="1"/>
          </p:cNvSpPr>
          <p:nvPr>
            <p:ph type="ftr" sz="quarter" idx="11"/>
          </p:nvPr>
        </p:nvSpPr>
        <p:spPr/>
        <p:txBody>
          <a:bodyPr/>
          <a:lstStyle/>
          <a:p>
            <a:r>
              <a:rPr lang="nl-BE"/>
              <a:t>Voettekst voor dia's</a:t>
            </a:r>
          </a:p>
        </p:txBody>
      </p:sp>
      <p:sp>
        <p:nvSpPr>
          <p:cNvPr id="7" name="Tijdelijke aanduiding voor dianummer 6">
            <a:extLst>
              <a:ext uri="{FF2B5EF4-FFF2-40B4-BE49-F238E27FC236}">
                <a16:creationId xmlns:a16="http://schemas.microsoft.com/office/drawing/2014/main" id="{B4BD616D-373A-4110-8A12-4C02E009B634}"/>
              </a:ext>
            </a:extLst>
          </p:cNvPr>
          <p:cNvSpPr>
            <a:spLocks noGrp="1"/>
          </p:cNvSpPr>
          <p:nvPr>
            <p:ph type="sldNum" sz="quarter" idx="12"/>
          </p:nvPr>
        </p:nvSpPr>
        <p:spPr/>
        <p:txBody>
          <a:bodyPr/>
          <a:lstStyle/>
          <a:p>
            <a:fld id="{41EC6B80-1A7E-45E1-8E6D-CEFF41051EC9}" type="slidenum">
              <a:rPr lang="nl-BE" smtClean="0"/>
              <a:t>‹nr.›</a:t>
            </a:fld>
            <a:endParaRPr lang="nl-BE"/>
          </a:p>
        </p:txBody>
      </p:sp>
      <p:sp>
        <p:nvSpPr>
          <p:cNvPr id="13" name="!!Freeform 3">
            <a:extLst>
              <a:ext uri="{FF2B5EF4-FFF2-40B4-BE49-F238E27FC236}">
                <a16:creationId xmlns:a16="http://schemas.microsoft.com/office/drawing/2014/main" id="{74E78529-10A9-4ECC-BE31-9DF28C67A4C7}"/>
              </a:ext>
            </a:extLst>
          </p:cNvPr>
          <p:cNvSpPr>
            <a:spLocks noChangeAspect="1"/>
          </p:cNvSpPr>
          <p:nvPr userDrawn="1"/>
        </p:nvSpPr>
        <p:spPr bwMode="auto">
          <a:xfrm rot="2700000">
            <a:off x="10743586" y="5669187"/>
            <a:ext cx="1539669" cy="1539669"/>
          </a:xfrm>
          <a:custGeom>
            <a:avLst/>
            <a:gdLst>
              <a:gd name="T0" fmla="*/ 222 w 1759"/>
              <a:gd name="T1" fmla="*/ 1759 h 1759"/>
              <a:gd name="T2" fmla="*/ 198 w 1759"/>
              <a:gd name="T3" fmla="*/ 1759 h 1759"/>
              <a:gd name="T4" fmla="*/ 156 w 1759"/>
              <a:gd name="T5" fmla="*/ 1749 h 1759"/>
              <a:gd name="T6" fmla="*/ 117 w 1759"/>
              <a:gd name="T7" fmla="*/ 1734 h 1759"/>
              <a:gd name="T8" fmla="*/ 82 w 1759"/>
              <a:gd name="T9" fmla="*/ 1709 h 1759"/>
              <a:gd name="T10" fmla="*/ 51 w 1759"/>
              <a:gd name="T11" fmla="*/ 1680 h 1759"/>
              <a:gd name="T12" fmla="*/ 28 w 1759"/>
              <a:gd name="T13" fmla="*/ 1645 h 1759"/>
              <a:gd name="T14" fmla="*/ 10 w 1759"/>
              <a:gd name="T15" fmla="*/ 1606 h 1759"/>
              <a:gd name="T16" fmla="*/ 2 w 1759"/>
              <a:gd name="T17" fmla="*/ 1561 h 1759"/>
              <a:gd name="T18" fmla="*/ 0 w 1759"/>
              <a:gd name="T19" fmla="*/ 222 h 1759"/>
              <a:gd name="T20" fmla="*/ 2 w 1759"/>
              <a:gd name="T21" fmla="*/ 200 h 1759"/>
              <a:gd name="T22" fmla="*/ 10 w 1759"/>
              <a:gd name="T23" fmla="*/ 156 h 1759"/>
              <a:gd name="T24" fmla="*/ 28 w 1759"/>
              <a:gd name="T25" fmla="*/ 117 h 1759"/>
              <a:gd name="T26" fmla="*/ 51 w 1759"/>
              <a:gd name="T27" fmla="*/ 82 h 1759"/>
              <a:gd name="T28" fmla="*/ 82 w 1759"/>
              <a:gd name="T29" fmla="*/ 51 h 1759"/>
              <a:gd name="T30" fmla="*/ 117 w 1759"/>
              <a:gd name="T31" fmla="*/ 28 h 1759"/>
              <a:gd name="T32" fmla="*/ 156 w 1759"/>
              <a:gd name="T33" fmla="*/ 10 h 1759"/>
              <a:gd name="T34" fmla="*/ 198 w 1759"/>
              <a:gd name="T35" fmla="*/ 2 h 1759"/>
              <a:gd name="T36" fmla="*/ 1540 w 1759"/>
              <a:gd name="T37" fmla="*/ 0 h 1759"/>
              <a:gd name="T38" fmla="*/ 1561 w 1759"/>
              <a:gd name="T39" fmla="*/ 2 h 1759"/>
              <a:gd name="T40" fmla="*/ 1604 w 1759"/>
              <a:gd name="T41" fmla="*/ 10 h 1759"/>
              <a:gd name="T42" fmla="*/ 1645 w 1759"/>
              <a:gd name="T43" fmla="*/ 28 h 1759"/>
              <a:gd name="T44" fmla="*/ 1680 w 1759"/>
              <a:gd name="T45" fmla="*/ 51 h 1759"/>
              <a:gd name="T46" fmla="*/ 1709 w 1759"/>
              <a:gd name="T47" fmla="*/ 82 h 1759"/>
              <a:gd name="T48" fmla="*/ 1734 w 1759"/>
              <a:gd name="T49" fmla="*/ 117 h 1759"/>
              <a:gd name="T50" fmla="*/ 1749 w 1759"/>
              <a:gd name="T51" fmla="*/ 156 h 1759"/>
              <a:gd name="T52" fmla="*/ 1759 w 1759"/>
              <a:gd name="T53" fmla="*/ 200 h 1759"/>
              <a:gd name="T54" fmla="*/ 1759 w 1759"/>
              <a:gd name="T55" fmla="*/ 1540 h 1759"/>
              <a:gd name="T56" fmla="*/ 1759 w 1759"/>
              <a:gd name="T57" fmla="*/ 1561 h 1759"/>
              <a:gd name="T58" fmla="*/ 1749 w 1759"/>
              <a:gd name="T59" fmla="*/ 1606 h 1759"/>
              <a:gd name="T60" fmla="*/ 1734 w 1759"/>
              <a:gd name="T61" fmla="*/ 1645 h 1759"/>
              <a:gd name="T62" fmla="*/ 1709 w 1759"/>
              <a:gd name="T63" fmla="*/ 1680 h 1759"/>
              <a:gd name="T64" fmla="*/ 1680 w 1759"/>
              <a:gd name="T65" fmla="*/ 1709 h 1759"/>
              <a:gd name="T66" fmla="*/ 1645 w 1759"/>
              <a:gd name="T67" fmla="*/ 1734 h 1759"/>
              <a:gd name="T68" fmla="*/ 1604 w 1759"/>
              <a:gd name="T69" fmla="*/ 1749 h 1759"/>
              <a:gd name="T70" fmla="*/ 1561 w 1759"/>
              <a:gd name="T71" fmla="*/ 1759 h 1759"/>
              <a:gd name="T72" fmla="*/ 1540 w 1759"/>
              <a:gd name="T73" fmla="*/ 1759 h 1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59" h="1759">
                <a:moveTo>
                  <a:pt x="1540" y="1759"/>
                </a:moveTo>
                <a:lnTo>
                  <a:pt x="222" y="1759"/>
                </a:lnTo>
                <a:lnTo>
                  <a:pt x="222" y="1759"/>
                </a:lnTo>
                <a:lnTo>
                  <a:pt x="198" y="1759"/>
                </a:lnTo>
                <a:lnTo>
                  <a:pt x="177" y="1755"/>
                </a:lnTo>
                <a:lnTo>
                  <a:pt x="156" y="1749"/>
                </a:lnTo>
                <a:lnTo>
                  <a:pt x="136" y="1744"/>
                </a:lnTo>
                <a:lnTo>
                  <a:pt x="117" y="1734"/>
                </a:lnTo>
                <a:lnTo>
                  <a:pt x="97" y="1722"/>
                </a:lnTo>
                <a:lnTo>
                  <a:pt x="82" y="1709"/>
                </a:lnTo>
                <a:lnTo>
                  <a:pt x="66" y="1695"/>
                </a:lnTo>
                <a:lnTo>
                  <a:pt x="51" y="1680"/>
                </a:lnTo>
                <a:lnTo>
                  <a:pt x="39" y="1662"/>
                </a:lnTo>
                <a:lnTo>
                  <a:pt x="28" y="1645"/>
                </a:lnTo>
                <a:lnTo>
                  <a:pt x="18" y="1625"/>
                </a:lnTo>
                <a:lnTo>
                  <a:pt x="10" y="1606"/>
                </a:lnTo>
                <a:lnTo>
                  <a:pt x="6" y="1585"/>
                </a:lnTo>
                <a:lnTo>
                  <a:pt x="2" y="1561"/>
                </a:lnTo>
                <a:lnTo>
                  <a:pt x="0" y="1540"/>
                </a:lnTo>
                <a:lnTo>
                  <a:pt x="0" y="222"/>
                </a:lnTo>
                <a:lnTo>
                  <a:pt x="0" y="222"/>
                </a:lnTo>
                <a:lnTo>
                  <a:pt x="2" y="200"/>
                </a:lnTo>
                <a:lnTo>
                  <a:pt x="6" y="177"/>
                </a:lnTo>
                <a:lnTo>
                  <a:pt x="10" y="156"/>
                </a:lnTo>
                <a:lnTo>
                  <a:pt x="18" y="136"/>
                </a:lnTo>
                <a:lnTo>
                  <a:pt x="28" y="117"/>
                </a:lnTo>
                <a:lnTo>
                  <a:pt x="39" y="99"/>
                </a:lnTo>
                <a:lnTo>
                  <a:pt x="51" y="82"/>
                </a:lnTo>
                <a:lnTo>
                  <a:pt x="66" y="66"/>
                </a:lnTo>
                <a:lnTo>
                  <a:pt x="82" y="51"/>
                </a:lnTo>
                <a:lnTo>
                  <a:pt x="97" y="39"/>
                </a:lnTo>
                <a:lnTo>
                  <a:pt x="117" y="28"/>
                </a:lnTo>
                <a:lnTo>
                  <a:pt x="136" y="18"/>
                </a:lnTo>
                <a:lnTo>
                  <a:pt x="156" y="10"/>
                </a:lnTo>
                <a:lnTo>
                  <a:pt x="177" y="6"/>
                </a:lnTo>
                <a:lnTo>
                  <a:pt x="198" y="2"/>
                </a:lnTo>
                <a:lnTo>
                  <a:pt x="222" y="0"/>
                </a:lnTo>
                <a:lnTo>
                  <a:pt x="1540" y="0"/>
                </a:lnTo>
                <a:lnTo>
                  <a:pt x="1540" y="0"/>
                </a:lnTo>
                <a:lnTo>
                  <a:pt x="1561" y="2"/>
                </a:lnTo>
                <a:lnTo>
                  <a:pt x="1585" y="6"/>
                </a:lnTo>
                <a:lnTo>
                  <a:pt x="1604" y="10"/>
                </a:lnTo>
                <a:lnTo>
                  <a:pt x="1625" y="18"/>
                </a:lnTo>
                <a:lnTo>
                  <a:pt x="1645" y="28"/>
                </a:lnTo>
                <a:lnTo>
                  <a:pt x="1662" y="39"/>
                </a:lnTo>
                <a:lnTo>
                  <a:pt x="1680" y="51"/>
                </a:lnTo>
                <a:lnTo>
                  <a:pt x="1695" y="66"/>
                </a:lnTo>
                <a:lnTo>
                  <a:pt x="1709" y="82"/>
                </a:lnTo>
                <a:lnTo>
                  <a:pt x="1722" y="99"/>
                </a:lnTo>
                <a:lnTo>
                  <a:pt x="1734" y="117"/>
                </a:lnTo>
                <a:lnTo>
                  <a:pt x="1742" y="136"/>
                </a:lnTo>
                <a:lnTo>
                  <a:pt x="1749" y="156"/>
                </a:lnTo>
                <a:lnTo>
                  <a:pt x="1755" y="177"/>
                </a:lnTo>
                <a:lnTo>
                  <a:pt x="1759" y="200"/>
                </a:lnTo>
                <a:lnTo>
                  <a:pt x="1759" y="222"/>
                </a:lnTo>
                <a:lnTo>
                  <a:pt x="1759" y="1540"/>
                </a:lnTo>
                <a:lnTo>
                  <a:pt x="1759" y="1540"/>
                </a:lnTo>
                <a:lnTo>
                  <a:pt x="1759" y="1561"/>
                </a:lnTo>
                <a:lnTo>
                  <a:pt x="1755" y="1585"/>
                </a:lnTo>
                <a:lnTo>
                  <a:pt x="1749" y="1606"/>
                </a:lnTo>
                <a:lnTo>
                  <a:pt x="1742" y="1625"/>
                </a:lnTo>
                <a:lnTo>
                  <a:pt x="1734" y="1645"/>
                </a:lnTo>
                <a:lnTo>
                  <a:pt x="1722" y="1662"/>
                </a:lnTo>
                <a:lnTo>
                  <a:pt x="1709" y="1680"/>
                </a:lnTo>
                <a:lnTo>
                  <a:pt x="1695" y="1695"/>
                </a:lnTo>
                <a:lnTo>
                  <a:pt x="1680" y="1709"/>
                </a:lnTo>
                <a:lnTo>
                  <a:pt x="1662" y="1722"/>
                </a:lnTo>
                <a:lnTo>
                  <a:pt x="1645" y="1734"/>
                </a:lnTo>
                <a:lnTo>
                  <a:pt x="1625" y="1744"/>
                </a:lnTo>
                <a:lnTo>
                  <a:pt x="1604" y="1749"/>
                </a:lnTo>
                <a:lnTo>
                  <a:pt x="1585" y="1755"/>
                </a:lnTo>
                <a:lnTo>
                  <a:pt x="1561" y="1759"/>
                </a:lnTo>
                <a:lnTo>
                  <a:pt x="1540" y="1759"/>
                </a:lnTo>
                <a:lnTo>
                  <a:pt x="1540" y="1759"/>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nl-BE"/>
          </a:p>
        </p:txBody>
      </p:sp>
      <p:pic>
        <p:nvPicPr>
          <p:cNvPr id="14" name="!!Logo wit">
            <a:extLst>
              <a:ext uri="{FF2B5EF4-FFF2-40B4-BE49-F238E27FC236}">
                <a16:creationId xmlns:a16="http://schemas.microsoft.com/office/drawing/2014/main" id="{773FAD17-49FF-40CB-B0AD-44B3EB8FBA6A}"/>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10627506" y="5985164"/>
            <a:ext cx="1266784" cy="632566"/>
          </a:xfrm>
          <a:prstGeom prst="rect">
            <a:avLst/>
          </a:prstGeom>
        </p:spPr>
      </p:pic>
    </p:spTree>
    <p:extLst>
      <p:ext uri="{BB962C8B-B14F-4D97-AF65-F5344CB8AC3E}">
        <p14:creationId xmlns:p14="http://schemas.microsoft.com/office/powerpoint/2010/main" val="13302988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10" name="!!Freeform 4">
            <a:extLst>
              <a:ext uri="{FF2B5EF4-FFF2-40B4-BE49-F238E27FC236}">
                <a16:creationId xmlns:a16="http://schemas.microsoft.com/office/drawing/2014/main" id="{47317112-98DA-41CD-A4E8-1CDAC69E6F65}"/>
              </a:ext>
            </a:extLst>
          </p:cNvPr>
          <p:cNvSpPr>
            <a:spLocks noChangeAspect="1"/>
          </p:cNvSpPr>
          <p:nvPr userDrawn="1"/>
        </p:nvSpPr>
        <p:spPr bwMode="auto">
          <a:xfrm>
            <a:off x="-568090" y="6129338"/>
            <a:ext cx="1731600" cy="1731600"/>
          </a:xfrm>
          <a:custGeom>
            <a:avLst/>
            <a:gdLst>
              <a:gd name="T0" fmla="*/ 222 w 1759"/>
              <a:gd name="T1" fmla="*/ 1759 h 1759"/>
              <a:gd name="T2" fmla="*/ 198 w 1759"/>
              <a:gd name="T3" fmla="*/ 1759 h 1759"/>
              <a:gd name="T4" fmla="*/ 156 w 1759"/>
              <a:gd name="T5" fmla="*/ 1749 h 1759"/>
              <a:gd name="T6" fmla="*/ 117 w 1759"/>
              <a:gd name="T7" fmla="*/ 1734 h 1759"/>
              <a:gd name="T8" fmla="*/ 82 w 1759"/>
              <a:gd name="T9" fmla="*/ 1709 h 1759"/>
              <a:gd name="T10" fmla="*/ 51 w 1759"/>
              <a:gd name="T11" fmla="*/ 1680 h 1759"/>
              <a:gd name="T12" fmla="*/ 28 w 1759"/>
              <a:gd name="T13" fmla="*/ 1645 h 1759"/>
              <a:gd name="T14" fmla="*/ 10 w 1759"/>
              <a:gd name="T15" fmla="*/ 1606 h 1759"/>
              <a:gd name="T16" fmla="*/ 2 w 1759"/>
              <a:gd name="T17" fmla="*/ 1561 h 1759"/>
              <a:gd name="T18" fmla="*/ 0 w 1759"/>
              <a:gd name="T19" fmla="*/ 222 h 1759"/>
              <a:gd name="T20" fmla="*/ 2 w 1759"/>
              <a:gd name="T21" fmla="*/ 200 h 1759"/>
              <a:gd name="T22" fmla="*/ 10 w 1759"/>
              <a:gd name="T23" fmla="*/ 156 h 1759"/>
              <a:gd name="T24" fmla="*/ 28 w 1759"/>
              <a:gd name="T25" fmla="*/ 117 h 1759"/>
              <a:gd name="T26" fmla="*/ 51 w 1759"/>
              <a:gd name="T27" fmla="*/ 82 h 1759"/>
              <a:gd name="T28" fmla="*/ 82 w 1759"/>
              <a:gd name="T29" fmla="*/ 51 h 1759"/>
              <a:gd name="T30" fmla="*/ 117 w 1759"/>
              <a:gd name="T31" fmla="*/ 28 h 1759"/>
              <a:gd name="T32" fmla="*/ 156 w 1759"/>
              <a:gd name="T33" fmla="*/ 10 h 1759"/>
              <a:gd name="T34" fmla="*/ 198 w 1759"/>
              <a:gd name="T35" fmla="*/ 2 h 1759"/>
              <a:gd name="T36" fmla="*/ 1540 w 1759"/>
              <a:gd name="T37" fmla="*/ 0 h 1759"/>
              <a:gd name="T38" fmla="*/ 1561 w 1759"/>
              <a:gd name="T39" fmla="*/ 2 h 1759"/>
              <a:gd name="T40" fmla="*/ 1604 w 1759"/>
              <a:gd name="T41" fmla="*/ 10 h 1759"/>
              <a:gd name="T42" fmla="*/ 1645 w 1759"/>
              <a:gd name="T43" fmla="*/ 28 h 1759"/>
              <a:gd name="T44" fmla="*/ 1680 w 1759"/>
              <a:gd name="T45" fmla="*/ 51 h 1759"/>
              <a:gd name="T46" fmla="*/ 1709 w 1759"/>
              <a:gd name="T47" fmla="*/ 82 h 1759"/>
              <a:gd name="T48" fmla="*/ 1734 w 1759"/>
              <a:gd name="T49" fmla="*/ 117 h 1759"/>
              <a:gd name="T50" fmla="*/ 1749 w 1759"/>
              <a:gd name="T51" fmla="*/ 156 h 1759"/>
              <a:gd name="T52" fmla="*/ 1759 w 1759"/>
              <a:gd name="T53" fmla="*/ 200 h 1759"/>
              <a:gd name="T54" fmla="*/ 1759 w 1759"/>
              <a:gd name="T55" fmla="*/ 1540 h 1759"/>
              <a:gd name="T56" fmla="*/ 1759 w 1759"/>
              <a:gd name="T57" fmla="*/ 1561 h 1759"/>
              <a:gd name="T58" fmla="*/ 1749 w 1759"/>
              <a:gd name="T59" fmla="*/ 1606 h 1759"/>
              <a:gd name="T60" fmla="*/ 1734 w 1759"/>
              <a:gd name="T61" fmla="*/ 1645 h 1759"/>
              <a:gd name="T62" fmla="*/ 1709 w 1759"/>
              <a:gd name="T63" fmla="*/ 1680 h 1759"/>
              <a:gd name="T64" fmla="*/ 1680 w 1759"/>
              <a:gd name="T65" fmla="*/ 1709 h 1759"/>
              <a:gd name="T66" fmla="*/ 1645 w 1759"/>
              <a:gd name="T67" fmla="*/ 1734 h 1759"/>
              <a:gd name="T68" fmla="*/ 1604 w 1759"/>
              <a:gd name="T69" fmla="*/ 1749 h 1759"/>
              <a:gd name="T70" fmla="*/ 1561 w 1759"/>
              <a:gd name="T71" fmla="*/ 1759 h 1759"/>
              <a:gd name="T72" fmla="*/ 1540 w 1759"/>
              <a:gd name="T73" fmla="*/ 1759 h 1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59" h="1759">
                <a:moveTo>
                  <a:pt x="1540" y="1759"/>
                </a:moveTo>
                <a:lnTo>
                  <a:pt x="222" y="1759"/>
                </a:lnTo>
                <a:lnTo>
                  <a:pt x="222" y="1759"/>
                </a:lnTo>
                <a:lnTo>
                  <a:pt x="198" y="1759"/>
                </a:lnTo>
                <a:lnTo>
                  <a:pt x="177" y="1755"/>
                </a:lnTo>
                <a:lnTo>
                  <a:pt x="156" y="1749"/>
                </a:lnTo>
                <a:lnTo>
                  <a:pt x="136" y="1744"/>
                </a:lnTo>
                <a:lnTo>
                  <a:pt x="117" y="1734"/>
                </a:lnTo>
                <a:lnTo>
                  <a:pt x="97" y="1722"/>
                </a:lnTo>
                <a:lnTo>
                  <a:pt x="82" y="1709"/>
                </a:lnTo>
                <a:lnTo>
                  <a:pt x="66" y="1695"/>
                </a:lnTo>
                <a:lnTo>
                  <a:pt x="51" y="1680"/>
                </a:lnTo>
                <a:lnTo>
                  <a:pt x="39" y="1662"/>
                </a:lnTo>
                <a:lnTo>
                  <a:pt x="28" y="1645"/>
                </a:lnTo>
                <a:lnTo>
                  <a:pt x="18" y="1625"/>
                </a:lnTo>
                <a:lnTo>
                  <a:pt x="10" y="1606"/>
                </a:lnTo>
                <a:lnTo>
                  <a:pt x="6" y="1585"/>
                </a:lnTo>
                <a:lnTo>
                  <a:pt x="2" y="1561"/>
                </a:lnTo>
                <a:lnTo>
                  <a:pt x="0" y="1540"/>
                </a:lnTo>
                <a:lnTo>
                  <a:pt x="0" y="222"/>
                </a:lnTo>
                <a:lnTo>
                  <a:pt x="0" y="222"/>
                </a:lnTo>
                <a:lnTo>
                  <a:pt x="2" y="200"/>
                </a:lnTo>
                <a:lnTo>
                  <a:pt x="6" y="177"/>
                </a:lnTo>
                <a:lnTo>
                  <a:pt x="10" y="156"/>
                </a:lnTo>
                <a:lnTo>
                  <a:pt x="18" y="136"/>
                </a:lnTo>
                <a:lnTo>
                  <a:pt x="28" y="117"/>
                </a:lnTo>
                <a:lnTo>
                  <a:pt x="39" y="99"/>
                </a:lnTo>
                <a:lnTo>
                  <a:pt x="51" y="82"/>
                </a:lnTo>
                <a:lnTo>
                  <a:pt x="66" y="66"/>
                </a:lnTo>
                <a:lnTo>
                  <a:pt x="82" y="51"/>
                </a:lnTo>
                <a:lnTo>
                  <a:pt x="97" y="39"/>
                </a:lnTo>
                <a:lnTo>
                  <a:pt x="117" y="28"/>
                </a:lnTo>
                <a:lnTo>
                  <a:pt x="136" y="18"/>
                </a:lnTo>
                <a:lnTo>
                  <a:pt x="156" y="10"/>
                </a:lnTo>
                <a:lnTo>
                  <a:pt x="177" y="6"/>
                </a:lnTo>
                <a:lnTo>
                  <a:pt x="198" y="2"/>
                </a:lnTo>
                <a:lnTo>
                  <a:pt x="222" y="0"/>
                </a:lnTo>
                <a:lnTo>
                  <a:pt x="1540" y="0"/>
                </a:lnTo>
                <a:lnTo>
                  <a:pt x="1540" y="0"/>
                </a:lnTo>
                <a:lnTo>
                  <a:pt x="1561" y="2"/>
                </a:lnTo>
                <a:lnTo>
                  <a:pt x="1585" y="6"/>
                </a:lnTo>
                <a:lnTo>
                  <a:pt x="1604" y="10"/>
                </a:lnTo>
                <a:lnTo>
                  <a:pt x="1625" y="18"/>
                </a:lnTo>
                <a:lnTo>
                  <a:pt x="1645" y="28"/>
                </a:lnTo>
                <a:lnTo>
                  <a:pt x="1662" y="39"/>
                </a:lnTo>
                <a:lnTo>
                  <a:pt x="1680" y="51"/>
                </a:lnTo>
                <a:lnTo>
                  <a:pt x="1695" y="66"/>
                </a:lnTo>
                <a:lnTo>
                  <a:pt x="1709" y="82"/>
                </a:lnTo>
                <a:lnTo>
                  <a:pt x="1722" y="99"/>
                </a:lnTo>
                <a:lnTo>
                  <a:pt x="1734" y="117"/>
                </a:lnTo>
                <a:lnTo>
                  <a:pt x="1742" y="136"/>
                </a:lnTo>
                <a:lnTo>
                  <a:pt x="1749" y="156"/>
                </a:lnTo>
                <a:lnTo>
                  <a:pt x="1755" y="177"/>
                </a:lnTo>
                <a:lnTo>
                  <a:pt x="1759" y="200"/>
                </a:lnTo>
                <a:lnTo>
                  <a:pt x="1759" y="222"/>
                </a:lnTo>
                <a:lnTo>
                  <a:pt x="1759" y="1540"/>
                </a:lnTo>
                <a:lnTo>
                  <a:pt x="1759" y="1540"/>
                </a:lnTo>
                <a:lnTo>
                  <a:pt x="1759" y="1561"/>
                </a:lnTo>
                <a:lnTo>
                  <a:pt x="1755" y="1585"/>
                </a:lnTo>
                <a:lnTo>
                  <a:pt x="1749" y="1606"/>
                </a:lnTo>
                <a:lnTo>
                  <a:pt x="1742" y="1625"/>
                </a:lnTo>
                <a:lnTo>
                  <a:pt x="1734" y="1645"/>
                </a:lnTo>
                <a:lnTo>
                  <a:pt x="1722" y="1662"/>
                </a:lnTo>
                <a:lnTo>
                  <a:pt x="1709" y="1680"/>
                </a:lnTo>
                <a:lnTo>
                  <a:pt x="1695" y="1695"/>
                </a:lnTo>
                <a:lnTo>
                  <a:pt x="1680" y="1709"/>
                </a:lnTo>
                <a:lnTo>
                  <a:pt x="1662" y="1722"/>
                </a:lnTo>
                <a:lnTo>
                  <a:pt x="1645" y="1734"/>
                </a:lnTo>
                <a:lnTo>
                  <a:pt x="1625" y="1744"/>
                </a:lnTo>
                <a:lnTo>
                  <a:pt x="1604" y="1749"/>
                </a:lnTo>
                <a:lnTo>
                  <a:pt x="1585" y="1755"/>
                </a:lnTo>
                <a:lnTo>
                  <a:pt x="1561" y="1759"/>
                </a:lnTo>
                <a:lnTo>
                  <a:pt x="1540" y="1759"/>
                </a:lnTo>
                <a:lnTo>
                  <a:pt x="1540" y="1759"/>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nl-BE"/>
          </a:p>
        </p:txBody>
      </p:sp>
      <p:sp>
        <p:nvSpPr>
          <p:cNvPr id="11" name="!!Freeform 2">
            <a:extLst>
              <a:ext uri="{FF2B5EF4-FFF2-40B4-BE49-F238E27FC236}">
                <a16:creationId xmlns:a16="http://schemas.microsoft.com/office/drawing/2014/main" id="{63116ED4-89DF-496F-A538-509E8B28818F}"/>
              </a:ext>
            </a:extLst>
          </p:cNvPr>
          <p:cNvSpPr>
            <a:spLocks noChangeAspect="1"/>
          </p:cNvSpPr>
          <p:nvPr userDrawn="1"/>
        </p:nvSpPr>
        <p:spPr bwMode="auto">
          <a:xfrm rot="10800000">
            <a:off x="10901235" y="549275"/>
            <a:ext cx="952941" cy="1800000"/>
          </a:xfrm>
          <a:custGeom>
            <a:avLst/>
            <a:gdLst>
              <a:gd name="T0" fmla="*/ 186 w 1152"/>
              <a:gd name="T1" fmla="*/ 31 h 2176"/>
              <a:gd name="T2" fmla="*/ 1088 w 1152"/>
              <a:gd name="T3" fmla="*/ 933 h 2176"/>
              <a:gd name="T4" fmla="*/ 1088 w 1152"/>
              <a:gd name="T5" fmla="*/ 933 h 2176"/>
              <a:gd name="T6" fmla="*/ 1103 w 1152"/>
              <a:gd name="T7" fmla="*/ 948 h 2176"/>
              <a:gd name="T8" fmla="*/ 1115 w 1152"/>
              <a:gd name="T9" fmla="*/ 968 h 2176"/>
              <a:gd name="T10" fmla="*/ 1127 w 1152"/>
              <a:gd name="T11" fmla="*/ 985 h 2176"/>
              <a:gd name="T12" fmla="*/ 1136 w 1152"/>
              <a:gd name="T13" fmla="*/ 1004 h 2176"/>
              <a:gd name="T14" fmla="*/ 1142 w 1152"/>
              <a:gd name="T15" fmla="*/ 1026 h 2176"/>
              <a:gd name="T16" fmla="*/ 1148 w 1152"/>
              <a:gd name="T17" fmla="*/ 1045 h 2176"/>
              <a:gd name="T18" fmla="*/ 1152 w 1152"/>
              <a:gd name="T19" fmla="*/ 1066 h 2176"/>
              <a:gd name="T20" fmla="*/ 1152 w 1152"/>
              <a:gd name="T21" fmla="*/ 1088 h 2176"/>
              <a:gd name="T22" fmla="*/ 1152 w 1152"/>
              <a:gd name="T23" fmla="*/ 1109 h 2176"/>
              <a:gd name="T24" fmla="*/ 1148 w 1152"/>
              <a:gd name="T25" fmla="*/ 1130 h 2176"/>
              <a:gd name="T26" fmla="*/ 1142 w 1152"/>
              <a:gd name="T27" fmla="*/ 1150 h 2176"/>
              <a:gd name="T28" fmla="*/ 1136 w 1152"/>
              <a:gd name="T29" fmla="*/ 1171 h 2176"/>
              <a:gd name="T30" fmla="*/ 1127 w 1152"/>
              <a:gd name="T31" fmla="*/ 1191 h 2176"/>
              <a:gd name="T32" fmla="*/ 1115 w 1152"/>
              <a:gd name="T33" fmla="*/ 1208 h 2176"/>
              <a:gd name="T34" fmla="*/ 1103 w 1152"/>
              <a:gd name="T35" fmla="*/ 1225 h 2176"/>
              <a:gd name="T36" fmla="*/ 1088 w 1152"/>
              <a:gd name="T37" fmla="*/ 1243 h 2176"/>
              <a:gd name="T38" fmla="*/ 186 w 1152"/>
              <a:gd name="T39" fmla="*/ 2144 h 2176"/>
              <a:gd name="T40" fmla="*/ 186 w 1152"/>
              <a:gd name="T41" fmla="*/ 2144 h 2176"/>
              <a:gd name="T42" fmla="*/ 173 w 1152"/>
              <a:gd name="T43" fmla="*/ 2156 h 2176"/>
              <a:gd name="T44" fmla="*/ 159 w 1152"/>
              <a:gd name="T45" fmla="*/ 2164 h 2176"/>
              <a:gd name="T46" fmla="*/ 144 w 1152"/>
              <a:gd name="T47" fmla="*/ 2170 h 2176"/>
              <a:gd name="T48" fmla="*/ 128 w 1152"/>
              <a:gd name="T49" fmla="*/ 2174 h 2176"/>
              <a:gd name="T50" fmla="*/ 113 w 1152"/>
              <a:gd name="T51" fmla="*/ 2176 h 2176"/>
              <a:gd name="T52" fmla="*/ 97 w 1152"/>
              <a:gd name="T53" fmla="*/ 2176 h 2176"/>
              <a:gd name="T54" fmla="*/ 82 w 1152"/>
              <a:gd name="T55" fmla="*/ 2172 h 2176"/>
              <a:gd name="T56" fmla="*/ 68 w 1152"/>
              <a:gd name="T57" fmla="*/ 2168 h 2176"/>
              <a:gd name="T58" fmla="*/ 54 w 1152"/>
              <a:gd name="T59" fmla="*/ 2160 h 2176"/>
              <a:gd name="T60" fmla="*/ 41 w 1152"/>
              <a:gd name="T61" fmla="*/ 2152 h 2176"/>
              <a:gd name="T62" fmla="*/ 29 w 1152"/>
              <a:gd name="T63" fmla="*/ 2141 h 2176"/>
              <a:gd name="T64" fmla="*/ 20 w 1152"/>
              <a:gd name="T65" fmla="*/ 2129 h 2176"/>
              <a:gd name="T66" fmla="*/ 12 w 1152"/>
              <a:gd name="T67" fmla="*/ 2115 h 2176"/>
              <a:gd name="T68" fmla="*/ 4 w 1152"/>
              <a:gd name="T69" fmla="*/ 2100 h 2176"/>
              <a:gd name="T70" fmla="*/ 0 w 1152"/>
              <a:gd name="T71" fmla="*/ 2084 h 2176"/>
              <a:gd name="T72" fmla="*/ 0 w 1152"/>
              <a:gd name="T73" fmla="*/ 2067 h 2176"/>
              <a:gd name="T74" fmla="*/ 0 w 1152"/>
              <a:gd name="T75" fmla="*/ 109 h 2176"/>
              <a:gd name="T76" fmla="*/ 0 w 1152"/>
              <a:gd name="T77" fmla="*/ 109 h 2176"/>
              <a:gd name="T78" fmla="*/ 0 w 1152"/>
              <a:gd name="T79" fmla="*/ 91 h 2176"/>
              <a:gd name="T80" fmla="*/ 4 w 1152"/>
              <a:gd name="T81" fmla="*/ 76 h 2176"/>
              <a:gd name="T82" fmla="*/ 12 w 1152"/>
              <a:gd name="T83" fmla="*/ 60 h 2176"/>
              <a:gd name="T84" fmla="*/ 20 w 1152"/>
              <a:gd name="T85" fmla="*/ 47 h 2176"/>
              <a:gd name="T86" fmla="*/ 29 w 1152"/>
              <a:gd name="T87" fmla="*/ 33 h 2176"/>
              <a:gd name="T88" fmla="*/ 41 w 1152"/>
              <a:gd name="T89" fmla="*/ 23 h 2176"/>
              <a:gd name="T90" fmla="*/ 54 w 1152"/>
              <a:gd name="T91" fmla="*/ 16 h 2176"/>
              <a:gd name="T92" fmla="*/ 68 w 1152"/>
              <a:gd name="T93" fmla="*/ 8 h 2176"/>
              <a:gd name="T94" fmla="*/ 82 w 1152"/>
              <a:gd name="T95" fmla="*/ 2 h 2176"/>
              <a:gd name="T96" fmla="*/ 97 w 1152"/>
              <a:gd name="T97" fmla="*/ 0 h 2176"/>
              <a:gd name="T98" fmla="*/ 113 w 1152"/>
              <a:gd name="T99" fmla="*/ 0 h 2176"/>
              <a:gd name="T100" fmla="*/ 128 w 1152"/>
              <a:gd name="T101" fmla="*/ 0 h 2176"/>
              <a:gd name="T102" fmla="*/ 144 w 1152"/>
              <a:gd name="T103" fmla="*/ 4 h 2176"/>
              <a:gd name="T104" fmla="*/ 159 w 1152"/>
              <a:gd name="T105" fmla="*/ 12 h 2176"/>
              <a:gd name="T106" fmla="*/ 173 w 1152"/>
              <a:gd name="T107" fmla="*/ 19 h 2176"/>
              <a:gd name="T108" fmla="*/ 186 w 1152"/>
              <a:gd name="T109" fmla="*/ 31 h 2176"/>
              <a:gd name="T110" fmla="*/ 186 w 1152"/>
              <a:gd name="T111" fmla="*/ 31 h 2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52" h="2176">
                <a:moveTo>
                  <a:pt x="186" y="31"/>
                </a:moveTo>
                <a:lnTo>
                  <a:pt x="1088" y="933"/>
                </a:lnTo>
                <a:lnTo>
                  <a:pt x="1088" y="933"/>
                </a:lnTo>
                <a:lnTo>
                  <a:pt x="1103" y="948"/>
                </a:lnTo>
                <a:lnTo>
                  <a:pt x="1115" y="968"/>
                </a:lnTo>
                <a:lnTo>
                  <a:pt x="1127" y="985"/>
                </a:lnTo>
                <a:lnTo>
                  <a:pt x="1136" y="1004"/>
                </a:lnTo>
                <a:lnTo>
                  <a:pt x="1142" y="1026"/>
                </a:lnTo>
                <a:lnTo>
                  <a:pt x="1148" y="1045"/>
                </a:lnTo>
                <a:lnTo>
                  <a:pt x="1152" y="1066"/>
                </a:lnTo>
                <a:lnTo>
                  <a:pt x="1152" y="1088"/>
                </a:lnTo>
                <a:lnTo>
                  <a:pt x="1152" y="1109"/>
                </a:lnTo>
                <a:lnTo>
                  <a:pt x="1148" y="1130"/>
                </a:lnTo>
                <a:lnTo>
                  <a:pt x="1142" y="1150"/>
                </a:lnTo>
                <a:lnTo>
                  <a:pt x="1136" y="1171"/>
                </a:lnTo>
                <a:lnTo>
                  <a:pt x="1127" y="1191"/>
                </a:lnTo>
                <a:lnTo>
                  <a:pt x="1115" y="1208"/>
                </a:lnTo>
                <a:lnTo>
                  <a:pt x="1103" y="1225"/>
                </a:lnTo>
                <a:lnTo>
                  <a:pt x="1088" y="1243"/>
                </a:lnTo>
                <a:lnTo>
                  <a:pt x="186" y="2144"/>
                </a:lnTo>
                <a:lnTo>
                  <a:pt x="186" y="2144"/>
                </a:lnTo>
                <a:lnTo>
                  <a:pt x="173" y="2156"/>
                </a:lnTo>
                <a:lnTo>
                  <a:pt x="159" y="2164"/>
                </a:lnTo>
                <a:lnTo>
                  <a:pt x="144" y="2170"/>
                </a:lnTo>
                <a:lnTo>
                  <a:pt x="128" y="2174"/>
                </a:lnTo>
                <a:lnTo>
                  <a:pt x="113" y="2176"/>
                </a:lnTo>
                <a:lnTo>
                  <a:pt x="97" y="2176"/>
                </a:lnTo>
                <a:lnTo>
                  <a:pt x="82" y="2172"/>
                </a:lnTo>
                <a:lnTo>
                  <a:pt x="68" y="2168"/>
                </a:lnTo>
                <a:lnTo>
                  <a:pt x="54" y="2160"/>
                </a:lnTo>
                <a:lnTo>
                  <a:pt x="41" y="2152"/>
                </a:lnTo>
                <a:lnTo>
                  <a:pt x="29" y="2141"/>
                </a:lnTo>
                <a:lnTo>
                  <a:pt x="20" y="2129"/>
                </a:lnTo>
                <a:lnTo>
                  <a:pt x="12" y="2115"/>
                </a:lnTo>
                <a:lnTo>
                  <a:pt x="4" y="2100"/>
                </a:lnTo>
                <a:lnTo>
                  <a:pt x="0" y="2084"/>
                </a:lnTo>
                <a:lnTo>
                  <a:pt x="0" y="2067"/>
                </a:lnTo>
                <a:lnTo>
                  <a:pt x="0" y="109"/>
                </a:lnTo>
                <a:lnTo>
                  <a:pt x="0" y="109"/>
                </a:lnTo>
                <a:lnTo>
                  <a:pt x="0" y="91"/>
                </a:lnTo>
                <a:lnTo>
                  <a:pt x="4" y="76"/>
                </a:lnTo>
                <a:lnTo>
                  <a:pt x="12" y="60"/>
                </a:lnTo>
                <a:lnTo>
                  <a:pt x="20" y="47"/>
                </a:lnTo>
                <a:lnTo>
                  <a:pt x="29" y="33"/>
                </a:lnTo>
                <a:lnTo>
                  <a:pt x="41" y="23"/>
                </a:lnTo>
                <a:lnTo>
                  <a:pt x="54" y="16"/>
                </a:lnTo>
                <a:lnTo>
                  <a:pt x="68" y="8"/>
                </a:lnTo>
                <a:lnTo>
                  <a:pt x="82" y="2"/>
                </a:lnTo>
                <a:lnTo>
                  <a:pt x="97" y="0"/>
                </a:lnTo>
                <a:lnTo>
                  <a:pt x="113" y="0"/>
                </a:lnTo>
                <a:lnTo>
                  <a:pt x="128" y="0"/>
                </a:lnTo>
                <a:lnTo>
                  <a:pt x="144" y="4"/>
                </a:lnTo>
                <a:lnTo>
                  <a:pt x="159" y="12"/>
                </a:lnTo>
                <a:lnTo>
                  <a:pt x="173" y="19"/>
                </a:lnTo>
                <a:lnTo>
                  <a:pt x="186" y="31"/>
                </a:lnTo>
                <a:lnTo>
                  <a:pt x="186" y="31"/>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nl-BE"/>
          </a:p>
        </p:txBody>
      </p:sp>
      <p:sp>
        <p:nvSpPr>
          <p:cNvPr id="12" name="!!Freeform 1">
            <a:extLst>
              <a:ext uri="{FF2B5EF4-FFF2-40B4-BE49-F238E27FC236}">
                <a16:creationId xmlns:a16="http://schemas.microsoft.com/office/drawing/2014/main" id="{159D1C9F-F427-4387-B690-0D7C39170A6B}"/>
              </a:ext>
            </a:extLst>
          </p:cNvPr>
          <p:cNvSpPr>
            <a:spLocks noChangeAspect="1"/>
          </p:cNvSpPr>
          <p:nvPr userDrawn="1"/>
        </p:nvSpPr>
        <p:spPr bwMode="auto">
          <a:xfrm rot="10800000">
            <a:off x="-158298" y="2838446"/>
            <a:ext cx="1399723" cy="1494000"/>
          </a:xfrm>
          <a:custGeom>
            <a:avLst/>
            <a:gdLst>
              <a:gd name="T0" fmla="*/ 219 w 1648"/>
              <a:gd name="T1" fmla="*/ 1759 h 1759"/>
              <a:gd name="T2" fmla="*/ 198 w 1648"/>
              <a:gd name="T3" fmla="*/ 1759 h 1759"/>
              <a:gd name="T4" fmla="*/ 155 w 1648"/>
              <a:gd name="T5" fmla="*/ 1749 h 1759"/>
              <a:gd name="T6" fmla="*/ 114 w 1648"/>
              <a:gd name="T7" fmla="*/ 1734 h 1759"/>
              <a:gd name="T8" fmla="*/ 79 w 1648"/>
              <a:gd name="T9" fmla="*/ 1709 h 1759"/>
              <a:gd name="T10" fmla="*/ 50 w 1648"/>
              <a:gd name="T11" fmla="*/ 1680 h 1759"/>
              <a:gd name="T12" fmla="*/ 27 w 1648"/>
              <a:gd name="T13" fmla="*/ 1645 h 1759"/>
              <a:gd name="T14" fmla="*/ 10 w 1648"/>
              <a:gd name="T15" fmla="*/ 1606 h 1759"/>
              <a:gd name="T16" fmla="*/ 0 w 1648"/>
              <a:gd name="T17" fmla="*/ 1563 h 1759"/>
              <a:gd name="T18" fmla="*/ 0 w 1648"/>
              <a:gd name="T19" fmla="*/ 221 h 1759"/>
              <a:gd name="T20" fmla="*/ 0 w 1648"/>
              <a:gd name="T21" fmla="*/ 198 h 1759"/>
              <a:gd name="T22" fmla="*/ 10 w 1648"/>
              <a:gd name="T23" fmla="*/ 155 h 1759"/>
              <a:gd name="T24" fmla="*/ 27 w 1648"/>
              <a:gd name="T25" fmla="*/ 117 h 1759"/>
              <a:gd name="T26" fmla="*/ 50 w 1648"/>
              <a:gd name="T27" fmla="*/ 80 h 1759"/>
              <a:gd name="T28" fmla="*/ 79 w 1648"/>
              <a:gd name="T29" fmla="*/ 51 h 1759"/>
              <a:gd name="T30" fmla="*/ 114 w 1648"/>
              <a:gd name="T31" fmla="*/ 28 h 1759"/>
              <a:gd name="T32" fmla="*/ 153 w 1648"/>
              <a:gd name="T33" fmla="*/ 10 h 1759"/>
              <a:gd name="T34" fmla="*/ 198 w 1648"/>
              <a:gd name="T35" fmla="*/ 2 h 1759"/>
              <a:gd name="T36" fmla="*/ 1537 w 1648"/>
              <a:gd name="T37" fmla="*/ 0 h 1759"/>
              <a:gd name="T38" fmla="*/ 1555 w 1648"/>
              <a:gd name="T39" fmla="*/ 2 h 1759"/>
              <a:gd name="T40" fmla="*/ 1588 w 1648"/>
              <a:gd name="T41" fmla="*/ 12 h 1759"/>
              <a:gd name="T42" fmla="*/ 1613 w 1648"/>
              <a:gd name="T43" fmla="*/ 31 h 1759"/>
              <a:gd name="T44" fmla="*/ 1632 w 1648"/>
              <a:gd name="T45" fmla="*/ 55 h 1759"/>
              <a:gd name="T46" fmla="*/ 1644 w 1648"/>
              <a:gd name="T47" fmla="*/ 84 h 1759"/>
              <a:gd name="T48" fmla="*/ 1648 w 1648"/>
              <a:gd name="T49" fmla="*/ 115 h 1759"/>
              <a:gd name="T50" fmla="*/ 1642 w 1648"/>
              <a:gd name="T51" fmla="*/ 146 h 1759"/>
              <a:gd name="T52" fmla="*/ 1627 w 1648"/>
              <a:gd name="T53" fmla="*/ 175 h 1759"/>
              <a:gd name="T54" fmla="*/ 1002 w 1648"/>
              <a:gd name="T55" fmla="*/ 803 h 1759"/>
              <a:gd name="T56" fmla="*/ 987 w 1648"/>
              <a:gd name="T57" fmla="*/ 821 h 1759"/>
              <a:gd name="T58" fmla="*/ 971 w 1648"/>
              <a:gd name="T59" fmla="*/ 859 h 1759"/>
              <a:gd name="T60" fmla="*/ 971 w 1648"/>
              <a:gd name="T61" fmla="*/ 902 h 1759"/>
              <a:gd name="T62" fmla="*/ 987 w 1648"/>
              <a:gd name="T63" fmla="*/ 941 h 1759"/>
              <a:gd name="T64" fmla="*/ 1615 w 1648"/>
              <a:gd name="T65" fmla="*/ 1573 h 1759"/>
              <a:gd name="T66" fmla="*/ 1627 w 1648"/>
              <a:gd name="T67" fmla="*/ 1586 h 1759"/>
              <a:gd name="T68" fmla="*/ 1642 w 1648"/>
              <a:gd name="T69" fmla="*/ 1616 h 1759"/>
              <a:gd name="T70" fmla="*/ 1648 w 1648"/>
              <a:gd name="T71" fmla="*/ 1647 h 1759"/>
              <a:gd name="T72" fmla="*/ 1644 w 1648"/>
              <a:gd name="T73" fmla="*/ 1678 h 1759"/>
              <a:gd name="T74" fmla="*/ 1632 w 1648"/>
              <a:gd name="T75" fmla="*/ 1707 h 1759"/>
              <a:gd name="T76" fmla="*/ 1613 w 1648"/>
              <a:gd name="T77" fmla="*/ 1730 h 1759"/>
              <a:gd name="T78" fmla="*/ 1588 w 1648"/>
              <a:gd name="T79" fmla="*/ 1747 h 1759"/>
              <a:gd name="T80" fmla="*/ 1555 w 1648"/>
              <a:gd name="T81" fmla="*/ 1759 h 1759"/>
              <a:gd name="T82" fmla="*/ 1537 w 1648"/>
              <a:gd name="T83" fmla="*/ 1759 h 1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648" h="1759">
                <a:moveTo>
                  <a:pt x="1537" y="1759"/>
                </a:moveTo>
                <a:lnTo>
                  <a:pt x="219" y="1759"/>
                </a:lnTo>
                <a:lnTo>
                  <a:pt x="219" y="1759"/>
                </a:lnTo>
                <a:lnTo>
                  <a:pt x="198" y="1759"/>
                </a:lnTo>
                <a:lnTo>
                  <a:pt x="174" y="1755"/>
                </a:lnTo>
                <a:lnTo>
                  <a:pt x="155" y="1749"/>
                </a:lnTo>
                <a:lnTo>
                  <a:pt x="134" y="1742"/>
                </a:lnTo>
                <a:lnTo>
                  <a:pt x="114" y="1734"/>
                </a:lnTo>
                <a:lnTo>
                  <a:pt x="97" y="1722"/>
                </a:lnTo>
                <a:lnTo>
                  <a:pt x="79" y="1709"/>
                </a:lnTo>
                <a:lnTo>
                  <a:pt x="64" y="1695"/>
                </a:lnTo>
                <a:lnTo>
                  <a:pt x="50" y="1680"/>
                </a:lnTo>
                <a:lnTo>
                  <a:pt x="37" y="1662"/>
                </a:lnTo>
                <a:lnTo>
                  <a:pt x="27" y="1645"/>
                </a:lnTo>
                <a:lnTo>
                  <a:pt x="17" y="1625"/>
                </a:lnTo>
                <a:lnTo>
                  <a:pt x="10" y="1606"/>
                </a:lnTo>
                <a:lnTo>
                  <a:pt x="4" y="1584"/>
                </a:lnTo>
                <a:lnTo>
                  <a:pt x="0" y="1563"/>
                </a:lnTo>
                <a:lnTo>
                  <a:pt x="0" y="1540"/>
                </a:lnTo>
                <a:lnTo>
                  <a:pt x="0" y="221"/>
                </a:lnTo>
                <a:lnTo>
                  <a:pt x="0" y="221"/>
                </a:lnTo>
                <a:lnTo>
                  <a:pt x="0" y="198"/>
                </a:lnTo>
                <a:lnTo>
                  <a:pt x="4" y="177"/>
                </a:lnTo>
                <a:lnTo>
                  <a:pt x="10" y="155"/>
                </a:lnTo>
                <a:lnTo>
                  <a:pt x="17" y="134"/>
                </a:lnTo>
                <a:lnTo>
                  <a:pt x="27" y="117"/>
                </a:lnTo>
                <a:lnTo>
                  <a:pt x="37" y="97"/>
                </a:lnTo>
                <a:lnTo>
                  <a:pt x="50" y="80"/>
                </a:lnTo>
                <a:lnTo>
                  <a:pt x="64" y="64"/>
                </a:lnTo>
                <a:lnTo>
                  <a:pt x="79" y="51"/>
                </a:lnTo>
                <a:lnTo>
                  <a:pt x="97" y="39"/>
                </a:lnTo>
                <a:lnTo>
                  <a:pt x="114" y="28"/>
                </a:lnTo>
                <a:lnTo>
                  <a:pt x="134" y="18"/>
                </a:lnTo>
                <a:lnTo>
                  <a:pt x="153" y="10"/>
                </a:lnTo>
                <a:lnTo>
                  <a:pt x="174" y="6"/>
                </a:lnTo>
                <a:lnTo>
                  <a:pt x="198" y="2"/>
                </a:lnTo>
                <a:lnTo>
                  <a:pt x="219" y="0"/>
                </a:lnTo>
                <a:lnTo>
                  <a:pt x="1537" y="0"/>
                </a:lnTo>
                <a:lnTo>
                  <a:pt x="1537" y="0"/>
                </a:lnTo>
                <a:lnTo>
                  <a:pt x="1555" y="2"/>
                </a:lnTo>
                <a:lnTo>
                  <a:pt x="1572" y="6"/>
                </a:lnTo>
                <a:lnTo>
                  <a:pt x="1588" y="12"/>
                </a:lnTo>
                <a:lnTo>
                  <a:pt x="1601" y="20"/>
                </a:lnTo>
                <a:lnTo>
                  <a:pt x="1613" y="31"/>
                </a:lnTo>
                <a:lnTo>
                  <a:pt x="1623" y="41"/>
                </a:lnTo>
                <a:lnTo>
                  <a:pt x="1632" y="55"/>
                </a:lnTo>
                <a:lnTo>
                  <a:pt x="1640" y="68"/>
                </a:lnTo>
                <a:lnTo>
                  <a:pt x="1644" y="84"/>
                </a:lnTo>
                <a:lnTo>
                  <a:pt x="1648" y="99"/>
                </a:lnTo>
                <a:lnTo>
                  <a:pt x="1648" y="115"/>
                </a:lnTo>
                <a:lnTo>
                  <a:pt x="1646" y="130"/>
                </a:lnTo>
                <a:lnTo>
                  <a:pt x="1642" y="146"/>
                </a:lnTo>
                <a:lnTo>
                  <a:pt x="1636" y="161"/>
                </a:lnTo>
                <a:lnTo>
                  <a:pt x="1627" y="175"/>
                </a:lnTo>
                <a:lnTo>
                  <a:pt x="1615" y="188"/>
                </a:lnTo>
                <a:lnTo>
                  <a:pt x="1002" y="803"/>
                </a:lnTo>
                <a:lnTo>
                  <a:pt x="1002" y="803"/>
                </a:lnTo>
                <a:lnTo>
                  <a:pt x="987" y="821"/>
                </a:lnTo>
                <a:lnTo>
                  <a:pt x="977" y="838"/>
                </a:lnTo>
                <a:lnTo>
                  <a:pt x="971" y="859"/>
                </a:lnTo>
                <a:lnTo>
                  <a:pt x="969" y="881"/>
                </a:lnTo>
                <a:lnTo>
                  <a:pt x="971" y="902"/>
                </a:lnTo>
                <a:lnTo>
                  <a:pt x="977" y="921"/>
                </a:lnTo>
                <a:lnTo>
                  <a:pt x="987" y="941"/>
                </a:lnTo>
                <a:lnTo>
                  <a:pt x="1002" y="958"/>
                </a:lnTo>
                <a:lnTo>
                  <a:pt x="1615" y="1573"/>
                </a:lnTo>
                <a:lnTo>
                  <a:pt x="1615" y="1573"/>
                </a:lnTo>
                <a:lnTo>
                  <a:pt x="1627" y="1586"/>
                </a:lnTo>
                <a:lnTo>
                  <a:pt x="1636" y="1600"/>
                </a:lnTo>
                <a:lnTo>
                  <a:pt x="1642" y="1616"/>
                </a:lnTo>
                <a:lnTo>
                  <a:pt x="1646" y="1631"/>
                </a:lnTo>
                <a:lnTo>
                  <a:pt x="1648" y="1647"/>
                </a:lnTo>
                <a:lnTo>
                  <a:pt x="1648" y="1662"/>
                </a:lnTo>
                <a:lnTo>
                  <a:pt x="1644" y="1678"/>
                </a:lnTo>
                <a:lnTo>
                  <a:pt x="1640" y="1691"/>
                </a:lnTo>
                <a:lnTo>
                  <a:pt x="1632" y="1707"/>
                </a:lnTo>
                <a:lnTo>
                  <a:pt x="1623" y="1718"/>
                </a:lnTo>
                <a:lnTo>
                  <a:pt x="1613" y="1730"/>
                </a:lnTo>
                <a:lnTo>
                  <a:pt x="1601" y="1740"/>
                </a:lnTo>
                <a:lnTo>
                  <a:pt x="1588" y="1747"/>
                </a:lnTo>
                <a:lnTo>
                  <a:pt x="1572" y="1755"/>
                </a:lnTo>
                <a:lnTo>
                  <a:pt x="1555" y="1759"/>
                </a:lnTo>
                <a:lnTo>
                  <a:pt x="1537" y="1759"/>
                </a:lnTo>
                <a:lnTo>
                  <a:pt x="1537" y="1759"/>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nl-BE" dirty="0"/>
          </a:p>
        </p:txBody>
      </p:sp>
      <p:sp>
        <p:nvSpPr>
          <p:cNvPr id="2" name="Titel 1">
            <a:extLst>
              <a:ext uri="{FF2B5EF4-FFF2-40B4-BE49-F238E27FC236}">
                <a16:creationId xmlns:a16="http://schemas.microsoft.com/office/drawing/2014/main" id="{FA3398FD-371F-4F0F-80F6-616E40B04956}"/>
              </a:ext>
            </a:extLst>
          </p:cNvPr>
          <p:cNvSpPr>
            <a:spLocks noGrp="1"/>
          </p:cNvSpPr>
          <p:nvPr>
            <p:ph type="title"/>
          </p:nvPr>
        </p:nvSpPr>
        <p:spPr>
          <a:xfrm>
            <a:off x="1416050" y="549275"/>
            <a:ext cx="9359900" cy="1150938"/>
          </a:xfrm>
        </p:spPr>
        <p:txBody>
          <a:bodyPr/>
          <a:lstStyle/>
          <a:p>
            <a:r>
              <a:rPr lang="nl-NL" smtClean="0"/>
              <a:t>Klik om de stijl te bewerken</a:t>
            </a:r>
            <a:endParaRPr lang="nl-BE" dirty="0"/>
          </a:p>
        </p:txBody>
      </p:sp>
      <p:sp>
        <p:nvSpPr>
          <p:cNvPr id="3" name="Tijdelijke aanduiding voor tekst 2">
            <a:extLst>
              <a:ext uri="{FF2B5EF4-FFF2-40B4-BE49-F238E27FC236}">
                <a16:creationId xmlns:a16="http://schemas.microsoft.com/office/drawing/2014/main" id="{C1BB9319-BEE0-48A2-A74D-AF207F6FEFB8}"/>
              </a:ext>
            </a:extLst>
          </p:cNvPr>
          <p:cNvSpPr>
            <a:spLocks noGrp="1"/>
          </p:cNvSpPr>
          <p:nvPr>
            <p:ph type="body" idx="1"/>
          </p:nvPr>
        </p:nvSpPr>
        <p:spPr>
          <a:xfrm>
            <a:off x="1416050" y="1808163"/>
            <a:ext cx="4581525" cy="696912"/>
          </a:xfr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Tekststijl van het model bewerken</a:t>
            </a:r>
          </a:p>
        </p:txBody>
      </p:sp>
      <p:sp>
        <p:nvSpPr>
          <p:cNvPr id="4" name="Tijdelijke aanduiding voor inhoud 3">
            <a:extLst>
              <a:ext uri="{FF2B5EF4-FFF2-40B4-BE49-F238E27FC236}">
                <a16:creationId xmlns:a16="http://schemas.microsoft.com/office/drawing/2014/main" id="{0C96F976-836E-4ED2-A738-C831B969429B}"/>
              </a:ext>
            </a:extLst>
          </p:cNvPr>
          <p:cNvSpPr>
            <a:spLocks noGrp="1"/>
          </p:cNvSpPr>
          <p:nvPr>
            <p:ph sz="half" idx="2"/>
          </p:nvPr>
        </p:nvSpPr>
        <p:spPr>
          <a:xfrm>
            <a:off x="1416050" y="2505075"/>
            <a:ext cx="4581525" cy="3624264"/>
          </a:xfrm>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dirty="0"/>
          </a:p>
        </p:txBody>
      </p:sp>
      <p:sp>
        <p:nvSpPr>
          <p:cNvPr id="5" name="Tijdelijke aanduiding voor tekst 4">
            <a:extLst>
              <a:ext uri="{FF2B5EF4-FFF2-40B4-BE49-F238E27FC236}">
                <a16:creationId xmlns:a16="http://schemas.microsoft.com/office/drawing/2014/main" id="{D8D1DB6E-7FAB-4933-A34B-C80B1E27B440}"/>
              </a:ext>
            </a:extLst>
          </p:cNvPr>
          <p:cNvSpPr>
            <a:spLocks noGrp="1"/>
          </p:cNvSpPr>
          <p:nvPr>
            <p:ph type="body" sz="quarter" idx="3"/>
          </p:nvPr>
        </p:nvSpPr>
        <p:spPr>
          <a:xfrm>
            <a:off x="6172200" y="1808163"/>
            <a:ext cx="4603750" cy="696912"/>
          </a:xfr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Tekststijl van het model bewerken</a:t>
            </a:r>
          </a:p>
        </p:txBody>
      </p:sp>
      <p:sp>
        <p:nvSpPr>
          <p:cNvPr id="6" name="Tijdelijke aanduiding voor inhoud 5">
            <a:extLst>
              <a:ext uri="{FF2B5EF4-FFF2-40B4-BE49-F238E27FC236}">
                <a16:creationId xmlns:a16="http://schemas.microsoft.com/office/drawing/2014/main" id="{151E0CA0-BE9C-4515-932E-FA6040354511}"/>
              </a:ext>
            </a:extLst>
          </p:cNvPr>
          <p:cNvSpPr>
            <a:spLocks noGrp="1"/>
          </p:cNvSpPr>
          <p:nvPr>
            <p:ph sz="quarter" idx="4"/>
          </p:nvPr>
        </p:nvSpPr>
        <p:spPr>
          <a:xfrm>
            <a:off x="6172200" y="2505075"/>
            <a:ext cx="4603750" cy="3624263"/>
          </a:xfrm>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dirty="0"/>
          </a:p>
        </p:txBody>
      </p:sp>
      <p:sp>
        <p:nvSpPr>
          <p:cNvPr id="7" name="Tijdelijke aanduiding voor datum 6">
            <a:extLst>
              <a:ext uri="{FF2B5EF4-FFF2-40B4-BE49-F238E27FC236}">
                <a16:creationId xmlns:a16="http://schemas.microsoft.com/office/drawing/2014/main" id="{FF9F05B5-58CE-479D-B181-9EF381198A0C}"/>
              </a:ext>
            </a:extLst>
          </p:cNvPr>
          <p:cNvSpPr>
            <a:spLocks noGrp="1"/>
          </p:cNvSpPr>
          <p:nvPr>
            <p:ph type="dt" sz="half" idx="10"/>
          </p:nvPr>
        </p:nvSpPr>
        <p:spPr/>
        <p:txBody>
          <a:bodyPr/>
          <a:lstStyle/>
          <a:p>
            <a:fld id="{758D11DA-BF02-44FC-A0DE-8E2734A7A8B1}" type="datetime1">
              <a:rPr lang="nl-BE" smtClean="0"/>
              <a:t>9/03/2023</a:t>
            </a:fld>
            <a:endParaRPr lang="nl-BE"/>
          </a:p>
        </p:txBody>
      </p:sp>
      <p:sp>
        <p:nvSpPr>
          <p:cNvPr id="8" name="Tijdelijke aanduiding voor voettekst 7">
            <a:extLst>
              <a:ext uri="{FF2B5EF4-FFF2-40B4-BE49-F238E27FC236}">
                <a16:creationId xmlns:a16="http://schemas.microsoft.com/office/drawing/2014/main" id="{F899BB6E-9F07-4CDE-886C-9945B8AFC424}"/>
              </a:ext>
            </a:extLst>
          </p:cNvPr>
          <p:cNvSpPr>
            <a:spLocks noGrp="1"/>
          </p:cNvSpPr>
          <p:nvPr>
            <p:ph type="ftr" sz="quarter" idx="11"/>
          </p:nvPr>
        </p:nvSpPr>
        <p:spPr/>
        <p:txBody>
          <a:bodyPr/>
          <a:lstStyle/>
          <a:p>
            <a:r>
              <a:rPr lang="nl-BE"/>
              <a:t>Voettekst voor dia's</a:t>
            </a:r>
          </a:p>
        </p:txBody>
      </p:sp>
      <p:sp>
        <p:nvSpPr>
          <p:cNvPr id="9" name="Tijdelijke aanduiding voor dianummer 8">
            <a:extLst>
              <a:ext uri="{FF2B5EF4-FFF2-40B4-BE49-F238E27FC236}">
                <a16:creationId xmlns:a16="http://schemas.microsoft.com/office/drawing/2014/main" id="{F4BEA564-AB0F-4AA9-BDFC-D5CA414446C4}"/>
              </a:ext>
            </a:extLst>
          </p:cNvPr>
          <p:cNvSpPr>
            <a:spLocks noGrp="1"/>
          </p:cNvSpPr>
          <p:nvPr>
            <p:ph type="sldNum" sz="quarter" idx="12"/>
          </p:nvPr>
        </p:nvSpPr>
        <p:spPr/>
        <p:txBody>
          <a:bodyPr/>
          <a:lstStyle/>
          <a:p>
            <a:fld id="{41EC6B80-1A7E-45E1-8E6D-CEFF41051EC9}" type="slidenum">
              <a:rPr lang="nl-BE" smtClean="0"/>
              <a:t>‹nr.›</a:t>
            </a:fld>
            <a:endParaRPr lang="nl-BE"/>
          </a:p>
        </p:txBody>
      </p:sp>
      <p:sp>
        <p:nvSpPr>
          <p:cNvPr id="15" name="!!Freeform 3">
            <a:extLst>
              <a:ext uri="{FF2B5EF4-FFF2-40B4-BE49-F238E27FC236}">
                <a16:creationId xmlns:a16="http://schemas.microsoft.com/office/drawing/2014/main" id="{438FE228-5020-4F10-A9FA-27E4D04053A6}"/>
              </a:ext>
            </a:extLst>
          </p:cNvPr>
          <p:cNvSpPr>
            <a:spLocks noChangeAspect="1"/>
          </p:cNvSpPr>
          <p:nvPr userDrawn="1"/>
        </p:nvSpPr>
        <p:spPr bwMode="auto">
          <a:xfrm rot="2700000">
            <a:off x="10743586" y="5669187"/>
            <a:ext cx="1539669" cy="1539669"/>
          </a:xfrm>
          <a:custGeom>
            <a:avLst/>
            <a:gdLst>
              <a:gd name="T0" fmla="*/ 222 w 1759"/>
              <a:gd name="T1" fmla="*/ 1759 h 1759"/>
              <a:gd name="T2" fmla="*/ 198 w 1759"/>
              <a:gd name="T3" fmla="*/ 1759 h 1759"/>
              <a:gd name="T4" fmla="*/ 156 w 1759"/>
              <a:gd name="T5" fmla="*/ 1749 h 1759"/>
              <a:gd name="T6" fmla="*/ 117 w 1759"/>
              <a:gd name="T7" fmla="*/ 1734 h 1759"/>
              <a:gd name="T8" fmla="*/ 82 w 1759"/>
              <a:gd name="T9" fmla="*/ 1709 h 1759"/>
              <a:gd name="T10" fmla="*/ 51 w 1759"/>
              <a:gd name="T11" fmla="*/ 1680 h 1759"/>
              <a:gd name="T12" fmla="*/ 28 w 1759"/>
              <a:gd name="T13" fmla="*/ 1645 h 1759"/>
              <a:gd name="T14" fmla="*/ 10 w 1759"/>
              <a:gd name="T15" fmla="*/ 1606 h 1759"/>
              <a:gd name="T16" fmla="*/ 2 w 1759"/>
              <a:gd name="T17" fmla="*/ 1561 h 1759"/>
              <a:gd name="T18" fmla="*/ 0 w 1759"/>
              <a:gd name="T19" fmla="*/ 222 h 1759"/>
              <a:gd name="T20" fmla="*/ 2 w 1759"/>
              <a:gd name="T21" fmla="*/ 200 h 1759"/>
              <a:gd name="T22" fmla="*/ 10 w 1759"/>
              <a:gd name="T23" fmla="*/ 156 h 1759"/>
              <a:gd name="T24" fmla="*/ 28 w 1759"/>
              <a:gd name="T25" fmla="*/ 117 h 1759"/>
              <a:gd name="T26" fmla="*/ 51 w 1759"/>
              <a:gd name="T27" fmla="*/ 82 h 1759"/>
              <a:gd name="T28" fmla="*/ 82 w 1759"/>
              <a:gd name="T29" fmla="*/ 51 h 1759"/>
              <a:gd name="T30" fmla="*/ 117 w 1759"/>
              <a:gd name="T31" fmla="*/ 28 h 1759"/>
              <a:gd name="T32" fmla="*/ 156 w 1759"/>
              <a:gd name="T33" fmla="*/ 10 h 1759"/>
              <a:gd name="T34" fmla="*/ 198 w 1759"/>
              <a:gd name="T35" fmla="*/ 2 h 1759"/>
              <a:gd name="T36" fmla="*/ 1540 w 1759"/>
              <a:gd name="T37" fmla="*/ 0 h 1759"/>
              <a:gd name="T38" fmla="*/ 1561 w 1759"/>
              <a:gd name="T39" fmla="*/ 2 h 1759"/>
              <a:gd name="T40" fmla="*/ 1604 w 1759"/>
              <a:gd name="T41" fmla="*/ 10 h 1759"/>
              <a:gd name="T42" fmla="*/ 1645 w 1759"/>
              <a:gd name="T43" fmla="*/ 28 h 1759"/>
              <a:gd name="T44" fmla="*/ 1680 w 1759"/>
              <a:gd name="T45" fmla="*/ 51 h 1759"/>
              <a:gd name="T46" fmla="*/ 1709 w 1759"/>
              <a:gd name="T47" fmla="*/ 82 h 1759"/>
              <a:gd name="T48" fmla="*/ 1734 w 1759"/>
              <a:gd name="T49" fmla="*/ 117 h 1759"/>
              <a:gd name="T50" fmla="*/ 1749 w 1759"/>
              <a:gd name="T51" fmla="*/ 156 h 1759"/>
              <a:gd name="T52" fmla="*/ 1759 w 1759"/>
              <a:gd name="T53" fmla="*/ 200 h 1759"/>
              <a:gd name="T54" fmla="*/ 1759 w 1759"/>
              <a:gd name="T55" fmla="*/ 1540 h 1759"/>
              <a:gd name="T56" fmla="*/ 1759 w 1759"/>
              <a:gd name="T57" fmla="*/ 1561 h 1759"/>
              <a:gd name="T58" fmla="*/ 1749 w 1759"/>
              <a:gd name="T59" fmla="*/ 1606 h 1759"/>
              <a:gd name="T60" fmla="*/ 1734 w 1759"/>
              <a:gd name="T61" fmla="*/ 1645 h 1759"/>
              <a:gd name="T62" fmla="*/ 1709 w 1759"/>
              <a:gd name="T63" fmla="*/ 1680 h 1759"/>
              <a:gd name="T64" fmla="*/ 1680 w 1759"/>
              <a:gd name="T65" fmla="*/ 1709 h 1759"/>
              <a:gd name="T66" fmla="*/ 1645 w 1759"/>
              <a:gd name="T67" fmla="*/ 1734 h 1759"/>
              <a:gd name="T68" fmla="*/ 1604 w 1759"/>
              <a:gd name="T69" fmla="*/ 1749 h 1759"/>
              <a:gd name="T70" fmla="*/ 1561 w 1759"/>
              <a:gd name="T71" fmla="*/ 1759 h 1759"/>
              <a:gd name="T72" fmla="*/ 1540 w 1759"/>
              <a:gd name="T73" fmla="*/ 1759 h 1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59" h="1759">
                <a:moveTo>
                  <a:pt x="1540" y="1759"/>
                </a:moveTo>
                <a:lnTo>
                  <a:pt x="222" y="1759"/>
                </a:lnTo>
                <a:lnTo>
                  <a:pt x="222" y="1759"/>
                </a:lnTo>
                <a:lnTo>
                  <a:pt x="198" y="1759"/>
                </a:lnTo>
                <a:lnTo>
                  <a:pt x="177" y="1755"/>
                </a:lnTo>
                <a:lnTo>
                  <a:pt x="156" y="1749"/>
                </a:lnTo>
                <a:lnTo>
                  <a:pt x="136" y="1744"/>
                </a:lnTo>
                <a:lnTo>
                  <a:pt x="117" y="1734"/>
                </a:lnTo>
                <a:lnTo>
                  <a:pt x="97" y="1722"/>
                </a:lnTo>
                <a:lnTo>
                  <a:pt x="82" y="1709"/>
                </a:lnTo>
                <a:lnTo>
                  <a:pt x="66" y="1695"/>
                </a:lnTo>
                <a:lnTo>
                  <a:pt x="51" y="1680"/>
                </a:lnTo>
                <a:lnTo>
                  <a:pt x="39" y="1662"/>
                </a:lnTo>
                <a:lnTo>
                  <a:pt x="28" y="1645"/>
                </a:lnTo>
                <a:lnTo>
                  <a:pt x="18" y="1625"/>
                </a:lnTo>
                <a:lnTo>
                  <a:pt x="10" y="1606"/>
                </a:lnTo>
                <a:lnTo>
                  <a:pt x="6" y="1585"/>
                </a:lnTo>
                <a:lnTo>
                  <a:pt x="2" y="1561"/>
                </a:lnTo>
                <a:lnTo>
                  <a:pt x="0" y="1540"/>
                </a:lnTo>
                <a:lnTo>
                  <a:pt x="0" y="222"/>
                </a:lnTo>
                <a:lnTo>
                  <a:pt x="0" y="222"/>
                </a:lnTo>
                <a:lnTo>
                  <a:pt x="2" y="200"/>
                </a:lnTo>
                <a:lnTo>
                  <a:pt x="6" y="177"/>
                </a:lnTo>
                <a:lnTo>
                  <a:pt x="10" y="156"/>
                </a:lnTo>
                <a:lnTo>
                  <a:pt x="18" y="136"/>
                </a:lnTo>
                <a:lnTo>
                  <a:pt x="28" y="117"/>
                </a:lnTo>
                <a:lnTo>
                  <a:pt x="39" y="99"/>
                </a:lnTo>
                <a:lnTo>
                  <a:pt x="51" y="82"/>
                </a:lnTo>
                <a:lnTo>
                  <a:pt x="66" y="66"/>
                </a:lnTo>
                <a:lnTo>
                  <a:pt x="82" y="51"/>
                </a:lnTo>
                <a:lnTo>
                  <a:pt x="97" y="39"/>
                </a:lnTo>
                <a:lnTo>
                  <a:pt x="117" y="28"/>
                </a:lnTo>
                <a:lnTo>
                  <a:pt x="136" y="18"/>
                </a:lnTo>
                <a:lnTo>
                  <a:pt x="156" y="10"/>
                </a:lnTo>
                <a:lnTo>
                  <a:pt x="177" y="6"/>
                </a:lnTo>
                <a:lnTo>
                  <a:pt x="198" y="2"/>
                </a:lnTo>
                <a:lnTo>
                  <a:pt x="222" y="0"/>
                </a:lnTo>
                <a:lnTo>
                  <a:pt x="1540" y="0"/>
                </a:lnTo>
                <a:lnTo>
                  <a:pt x="1540" y="0"/>
                </a:lnTo>
                <a:lnTo>
                  <a:pt x="1561" y="2"/>
                </a:lnTo>
                <a:lnTo>
                  <a:pt x="1585" y="6"/>
                </a:lnTo>
                <a:lnTo>
                  <a:pt x="1604" y="10"/>
                </a:lnTo>
                <a:lnTo>
                  <a:pt x="1625" y="18"/>
                </a:lnTo>
                <a:lnTo>
                  <a:pt x="1645" y="28"/>
                </a:lnTo>
                <a:lnTo>
                  <a:pt x="1662" y="39"/>
                </a:lnTo>
                <a:lnTo>
                  <a:pt x="1680" y="51"/>
                </a:lnTo>
                <a:lnTo>
                  <a:pt x="1695" y="66"/>
                </a:lnTo>
                <a:lnTo>
                  <a:pt x="1709" y="82"/>
                </a:lnTo>
                <a:lnTo>
                  <a:pt x="1722" y="99"/>
                </a:lnTo>
                <a:lnTo>
                  <a:pt x="1734" y="117"/>
                </a:lnTo>
                <a:lnTo>
                  <a:pt x="1742" y="136"/>
                </a:lnTo>
                <a:lnTo>
                  <a:pt x="1749" y="156"/>
                </a:lnTo>
                <a:lnTo>
                  <a:pt x="1755" y="177"/>
                </a:lnTo>
                <a:lnTo>
                  <a:pt x="1759" y="200"/>
                </a:lnTo>
                <a:lnTo>
                  <a:pt x="1759" y="222"/>
                </a:lnTo>
                <a:lnTo>
                  <a:pt x="1759" y="1540"/>
                </a:lnTo>
                <a:lnTo>
                  <a:pt x="1759" y="1540"/>
                </a:lnTo>
                <a:lnTo>
                  <a:pt x="1759" y="1561"/>
                </a:lnTo>
                <a:lnTo>
                  <a:pt x="1755" y="1585"/>
                </a:lnTo>
                <a:lnTo>
                  <a:pt x="1749" y="1606"/>
                </a:lnTo>
                <a:lnTo>
                  <a:pt x="1742" y="1625"/>
                </a:lnTo>
                <a:lnTo>
                  <a:pt x="1734" y="1645"/>
                </a:lnTo>
                <a:lnTo>
                  <a:pt x="1722" y="1662"/>
                </a:lnTo>
                <a:lnTo>
                  <a:pt x="1709" y="1680"/>
                </a:lnTo>
                <a:lnTo>
                  <a:pt x="1695" y="1695"/>
                </a:lnTo>
                <a:lnTo>
                  <a:pt x="1680" y="1709"/>
                </a:lnTo>
                <a:lnTo>
                  <a:pt x="1662" y="1722"/>
                </a:lnTo>
                <a:lnTo>
                  <a:pt x="1645" y="1734"/>
                </a:lnTo>
                <a:lnTo>
                  <a:pt x="1625" y="1744"/>
                </a:lnTo>
                <a:lnTo>
                  <a:pt x="1604" y="1749"/>
                </a:lnTo>
                <a:lnTo>
                  <a:pt x="1585" y="1755"/>
                </a:lnTo>
                <a:lnTo>
                  <a:pt x="1561" y="1759"/>
                </a:lnTo>
                <a:lnTo>
                  <a:pt x="1540" y="1759"/>
                </a:lnTo>
                <a:lnTo>
                  <a:pt x="1540" y="1759"/>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nl-BE"/>
          </a:p>
        </p:txBody>
      </p:sp>
      <p:pic>
        <p:nvPicPr>
          <p:cNvPr id="16" name="!!Logo wit">
            <a:extLst>
              <a:ext uri="{FF2B5EF4-FFF2-40B4-BE49-F238E27FC236}">
                <a16:creationId xmlns:a16="http://schemas.microsoft.com/office/drawing/2014/main" id="{6B0A7689-0CBC-4450-A56F-C32DA3EDE5F0}"/>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10627506" y="5985164"/>
            <a:ext cx="1266784" cy="632566"/>
          </a:xfrm>
          <a:prstGeom prst="rect">
            <a:avLst/>
          </a:prstGeom>
        </p:spPr>
      </p:pic>
    </p:spTree>
    <p:extLst>
      <p:ext uri="{BB962C8B-B14F-4D97-AF65-F5344CB8AC3E}">
        <p14:creationId xmlns:p14="http://schemas.microsoft.com/office/powerpoint/2010/main" val="11305373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6" name="!!Freeform 4">
            <a:extLst>
              <a:ext uri="{FF2B5EF4-FFF2-40B4-BE49-F238E27FC236}">
                <a16:creationId xmlns:a16="http://schemas.microsoft.com/office/drawing/2014/main" id="{95157D86-FCDF-429C-9791-EB814F4168F1}"/>
              </a:ext>
            </a:extLst>
          </p:cNvPr>
          <p:cNvSpPr>
            <a:spLocks noChangeAspect="1"/>
          </p:cNvSpPr>
          <p:nvPr userDrawn="1"/>
        </p:nvSpPr>
        <p:spPr bwMode="auto">
          <a:xfrm>
            <a:off x="-568090" y="6129338"/>
            <a:ext cx="1731600" cy="1731600"/>
          </a:xfrm>
          <a:custGeom>
            <a:avLst/>
            <a:gdLst>
              <a:gd name="T0" fmla="*/ 222 w 1759"/>
              <a:gd name="T1" fmla="*/ 1759 h 1759"/>
              <a:gd name="T2" fmla="*/ 198 w 1759"/>
              <a:gd name="T3" fmla="*/ 1759 h 1759"/>
              <a:gd name="T4" fmla="*/ 156 w 1759"/>
              <a:gd name="T5" fmla="*/ 1749 h 1759"/>
              <a:gd name="T6" fmla="*/ 117 w 1759"/>
              <a:gd name="T7" fmla="*/ 1734 h 1759"/>
              <a:gd name="T8" fmla="*/ 82 w 1759"/>
              <a:gd name="T9" fmla="*/ 1709 h 1759"/>
              <a:gd name="T10" fmla="*/ 51 w 1759"/>
              <a:gd name="T11" fmla="*/ 1680 h 1759"/>
              <a:gd name="T12" fmla="*/ 28 w 1759"/>
              <a:gd name="T13" fmla="*/ 1645 h 1759"/>
              <a:gd name="T14" fmla="*/ 10 w 1759"/>
              <a:gd name="T15" fmla="*/ 1606 h 1759"/>
              <a:gd name="T16" fmla="*/ 2 w 1759"/>
              <a:gd name="T17" fmla="*/ 1561 h 1759"/>
              <a:gd name="T18" fmla="*/ 0 w 1759"/>
              <a:gd name="T19" fmla="*/ 222 h 1759"/>
              <a:gd name="T20" fmla="*/ 2 w 1759"/>
              <a:gd name="T21" fmla="*/ 200 h 1759"/>
              <a:gd name="T22" fmla="*/ 10 w 1759"/>
              <a:gd name="T23" fmla="*/ 156 h 1759"/>
              <a:gd name="T24" fmla="*/ 28 w 1759"/>
              <a:gd name="T25" fmla="*/ 117 h 1759"/>
              <a:gd name="T26" fmla="*/ 51 w 1759"/>
              <a:gd name="T27" fmla="*/ 82 h 1759"/>
              <a:gd name="T28" fmla="*/ 82 w 1759"/>
              <a:gd name="T29" fmla="*/ 51 h 1759"/>
              <a:gd name="T30" fmla="*/ 117 w 1759"/>
              <a:gd name="T31" fmla="*/ 28 h 1759"/>
              <a:gd name="T32" fmla="*/ 156 w 1759"/>
              <a:gd name="T33" fmla="*/ 10 h 1759"/>
              <a:gd name="T34" fmla="*/ 198 w 1759"/>
              <a:gd name="T35" fmla="*/ 2 h 1759"/>
              <a:gd name="T36" fmla="*/ 1540 w 1759"/>
              <a:gd name="T37" fmla="*/ 0 h 1759"/>
              <a:gd name="T38" fmla="*/ 1561 w 1759"/>
              <a:gd name="T39" fmla="*/ 2 h 1759"/>
              <a:gd name="T40" fmla="*/ 1604 w 1759"/>
              <a:gd name="T41" fmla="*/ 10 h 1759"/>
              <a:gd name="T42" fmla="*/ 1645 w 1759"/>
              <a:gd name="T43" fmla="*/ 28 h 1759"/>
              <a:gd name="T44" fmla="*/ 1680 w 1759"/>
              <a:gd name="T45" fmla="*/ 51 h 1759"/>
              <a:gd name="T46" fmla="*/ 1709 w 1759"/>
              <a:gd name="T47" fmla="*/ 82 h 1759"/>
              <a:gd name="T48" fmla="*/ 1734 w 1759"/>
              <a:gd name="T49" fmla="*/ 117 h 1759"/>
              <a:gd name="T50" fmla="*/ 1749 w 1759"/>
              <a:gd name="T51" fmla="*/ 156 h 1759"/>
              <a:gd name="T52" fmla="*/ 1759 w 1759"/>
              <a:gd name="T53" fmla="*/ 200 h 1759"/>
              <a:gd name="T54" fmla="*/ 1759 w 1759"/>
              <a:gd name="T55" fmla="*/ 1540 h 1759"/>
              <a:gd name="T56" fmla="*/ 1759 w 1759"/>
              <a:gd name="T57" fmla="*/ 1561 h 1759"/>
              <a:gd name="T58" fmla="*/ 1749 w 1759"/>
              <a:gd name="T59" fmla="*/ 1606 h 1759"/>
              <a:gd name="T60" fmla="*/ 1734 w 1759"/>
              <a:gd name="T61" fmla="*/ 1645 h 1759"/>
              <a:gd name="T62" fmla="*/ 1709 w 1759"/>
              <a:gd name="T63" fmla="*/ 1680 h 1759"/>
              <a:gd name="T64" fmla="*/ 1680 w 1759"/>
              <a:gd name="T65" fmla="*/ 1709 h 1759"/>
              <a:gd name="T66" fmla="*/ 1645 w 1759"/>
              <a:gd name="T67" fmla="*/ 1734 h 1759"/>
              <a:gd name="T68" fmla="*/ 1604 w 1759"/>
              <a:gd name="T69" fmla="*/ 1749 h 1759"/>
              <a:gd name="T70" fmla="*/ 1561 w 1759"/>
              <a:gd name="T71" fmla="*/ 1759 h 1759"/>
              <a:gd name="T72" fmla="*/ 1540 w 1759"/>
              <a:gd name="T73" fmla="*/ 1759 h 1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59" h="1759">
                <a:moveTo>
                  <a:pt x="1540" y="1759"/>
                </a:moveTo>
                <a:lnTo>
                  <a:pt x="222" y="1759"/>
                </a:lnTo>
                <a:lnTo>
                  <a:pt x="222" y="1759"/>
                </a:lnTo>
                <a:lnTo>
                  <a:pt x="198" y="1759"/>
                </a:lnTo>
                <a:lnTo>
                  <a:pt x="177" y="1755"/>
                </a:lnTo>
                <a:lnTo>
                  <a:pt x="156" y="1749"/>
                </a:lnTo>
                <a:lnTo>
                  <a:pt x="136" y="1744"/>
                </a:lnTo>
                <a:lnTo>
                  <a:pt x="117" y="1734"/>
                </a:lnTo>
                <a:lnTo>
                  <a:pt x="97" y="1722"/>
                </a:lnTo>
                <a:lnTo>
                  <a:pt x="82" y="1709"/>
                </a:lnTo>
                <a:lnTo>
                  <a:pt x="66" y="1695"/>
                </a:lnTo>
                <a:lnTo>
                  <a:pt x="51" y="1680"/>
                </a:lnTo>
                <a:lnTo>
                  <a:pt x="39" y="1662"/>
                </a:lnTo>
                <a:lnTo>
                  <a:pt x="28" y="1645"/>
                </a:lnTo>
                <a:lnTo>
                  <a:pt x="18" y="1625"/>
                </a:lnTo>
                <a:lnTo>
                  <a:pt x="10" y="1606"/>
                </a:lnTo>
                <a:lnTo>
                  <a:pt x="6" y="1585"/>
                </a:lnTo>
                <a:lnTo>
                  <a:pt x="2" y="1561"/>
                </a:lnTo>
                <a:lnTo>
                  <a:pt x="0" y="1540"/>
                </a:lnTo>
                <a:lnTo>
                  <a:pt x="0" y="222"/>
                </a:lnTo>
                <a:lnTo>
                  <a:pt x="0" y="222"/>
                </a:lnTo>
                <a:lnTo>
                  <a:pt x="2" y="200"/>
                </a:lnTo>
                <a:lnTo>
                  <a:pt x="6" y="177"/>
                </a:lnTo>
                <a:lnTo>
                  <a:pt x="10" y="156"/>
                </a:lnTo>
                <a:lnTo>
                  <a:pt x="18" y="136"/>
                </a:lnTo>
                <a:lnTo>
                  <a:pt x="28" y="117"/>
                </a:lnTo>
                <a:lnTo>
                  <a:pt x="39" y="99"/>
                </a:lnTo>
                <a:lnTo>
                  <a:pt x="51" y="82"/>
                </a:lnTo>
                <a:lnTo>
                  <a:pt x="66" y="66"/>
                </a:lnTo>
                <a:lnTo>
                  <a:pt x="82" y="51"/>
                </a:lnTo>
                <a:lnTo>
                  <a:pt x="97" y="39"/>
                </a:lnTo>
                <a:lnTo>
                  <a:pt x="117" y="28"/>
                </a:lnTo>
                <a:lnTo>
                  <a:pt x="136" y="18"/>
                </a:lnTo>
                <a:lnTo>
                  <a:pt x="156" y="10"/>
                </a:lnTo>
                <a:lnTo>
                  <a:pt x="177" y="6"/>
                </a:lnTo>
                <a:lnTo>
                  <a:pt x="198" y="2"/>
                </a:lnTo>
                <a:lnTo>
                  <a:pt x="222" y="0"/>
                </a:lnTo>
                <a:lnTo>
                  <a:pt x="1540" y="0"/>
                </a:lnTo>
                <a:lnTo>
                  <a:pt x="1540" y="0"/>
                </a:lnTo>
                <a:lnTo>
                  <a:pt x="1561" y="2"/>
                </a:lnTo>
                <a:lnTo>
                  <a:pt x="1585" y="6"/>
                </a:lnTo>
                <a:lnTo>
                  <a:pt x="1604" y="10"/>
                </a:lnTo>
                <a:lnTo>
                  <a:pt x="1625" y="18"/>
                </a:lnTo>
                <a:lnTo>
                  <a:pt x="1645" y="28"/>
                </a:lnTo>
                <a:lnTo>
                  <a:pt x="1662" y="39"/>
                </a:lnTo>
                <a:lnTo>
                  <a:pt x="1680" y="51"/>
                </a:lnTo>
                <a:lnTo>
                  <a:pt x="1695" y="66"/>
                </a:lnTo>
                <a:lnTo>
                  <a:pt x="1709" y="82"/>
                </a:lnTo>
                <a:lnTo>
                  <a:pt x="1722" y="99"/>
                </a:lnTo>
                <a:lnTo>
                  <a:pt x="1734" y="117"/>
                </a:lnTo>
                <a:lnTo>
                  <a:pt x="1742" y="136"/>
                </a:lnTo>
                <a:lnTo>
                  <a:pt x="1749" y="156"/>
                </a:lnTo>
                <a:lnTo>
                  <a:pt x="1755" y="177"/>
                </a:lnTo>
                <a:lnTo>
                  <a:pt x="1759" y="200"/>
                </a:lnTo>
                <a:lnTo>
                  <a:pt x="1759" y="222"/>
                </a:lnTo>
                <a:lnTo>
                  <a:pt x="1759" y="1540"/>
                </a:lnTo>
                <a:lnTo>
                  <a:pt x="1759" y="1540"/>
                </a:lnTo>
                <a:lnTo>
                  <a:pt x="1759" y="1561"/>
                </a:lnTo>
                <a:lnTo>
                  <a:pt x="1755" y="1585"/>
                </a:lnTo>
                <a:lnTo>
                  <a:pt x="1749" y="1606"/>
                </a:lnTo>
                <a:lnTo>
                  <a:pt x="1742" y="1625"/>
                </a:lnTo>
                <a:lnTo>
                  <a:pt x="1734" y="1645"/>
                </a:lnTo>
                <a:lnTo>
                  <a:pt x="1722" y="1662"/>
                </a:lnTo>
                <a:lnTo>
                  <a:pt x="1709" y="1680"/>
                </a:lnTo>
                <a:lnTo>
                  <a:pt x="1695" y="1695"/>
                </a:lnTo>
                <a:lnTo>
                  <a:pt x="1680" y="1709"/>
                </a:lnTo>
                <a:lnTo>
                  <a:pt x="1662" y="1722"/>
                </a:lnTo>
                <a:lnTo>
                  <a:pt x="1645" y="1734"/>
                </a:lnTo>
                <a:lnTo>
                  <a:pt x="1625" y="1744"/>
                </a:lnTo>
                <a:lnTo>
                  <a:pt x="1604" y="1749"/>
                </a:lnTo>
                <a:lnTo>
                  <a:pt x="1585" y="1755"/>
                </a:lnTo>
                <a:lnTo>
                  <a:pt x="1561" y="1759"/>
                </a:lnTo>
                <a:lnTo>
                  <a:pt x="1540" y="1759"/>
                </a:lnTo>
                <a:lnTo>
                  <a:pt x="1540" y="1759"/>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nl-BE"/>
          </a:p>
        </p:txBody>
      </p:sp>
      <p:sp>
        <p:nvSpPr>
          <p:cNvPr id="7" name="!!Freeform 2">
            <a:extLst>
              <a:ext uri="{FF2B5EF4-FFF2-40B4-BE49-F238E27FC236}">
                <a16:creationId xmlns:a16="http://schemas.microsoft.com/office/drawing/2014/main" id="{14DCD641-C029-44E4-80B2-1C77A98A01BA}"/>
              </a:ext>
            </a:extLst>
          </p:cNvPr>
          <p:cNvSpPr>
            <a:spLocks noChangeAspect="1"/>
          </p:cNvSpPr>
          <p:nvPr userDrawn="1"/>
        </p:nvSpPr>
        <p:spPr bwMode="auto">
          <a:xfrm rot="10800000">
            <a:off x="10831904" y="2654591"/>
            <a:ext cx="952941" cy="1800000"/>
          </a:xfrm>
          <a:custGeom>
            <a:avLst/>
            <a:gdLst>
              <a:gd name="T0" fmla="*/ 186 w 1152"/>
              <a:gd name="T1" fmla="*/ 31 h 2176"/>
              <a:gd name="T2" fmla="*/ 1088 w 1152"/>
              <a:gd name="T3" fmla="*/ 933 h 2176"/>
              <a:gd name="T4" fmla="*/ 1088 w 1152"/>
              <a:gd name="T5" fmla="*/ 933 h 2176"/>
              <a:gd name="T6" fmla="*/ 1103 w 1152"/>
              <a:gd name="T7" fmla="*/ 948 h 2176"/>
              <a:gd name="T8" fmla="*/ 1115 w 1152"/>
              <a:gd name="T9" fmla="*/ 968 h 2176"/>
              <a:gd name="T10" fmla="*/ 1127 w 1152"/>
              <a:gd name="T11" fmla="*/ 985 h 2176"/>
              <a:gd name="T12" fmla="*/ 1136 w 1152"/>
              <a:gd name="T13" fmla="*/ 1004 h 2176"/>
              <a:gd name="T14" fmla="*/ 1142 w 1152"/>
              <a:gd name="T15" fmla="*/ 1026 h 2176"/>
              <a:gd name="T16" fmla="*/ 1148 w 1152"/>
              <a:gd name="T17" fmla="*/ 1045 h 2176"/>
              <a:gd name="T18" fmla="*/ 1152 w 1152"/>
              <a:gd name="T19" fmla="*/ 1066 h 2176"/>
              <a:gd name="T20" fmla="*/ 1152 w 1152"/>
              <a:gd name="T21" fmla="*/ 1088 h 2176"/>
              <a:gd name="T22" fmla="*/ 1152 w 1152"/>
              <a:gd name="T23" fmla="*/ 1109 h 2176"/>
              <a:gd name="T24" fmla="*/ 1148 w 1152"/>
              <a:gd name="T25" fmla="*/ 1130 h 2176"/>
              <a:gd name="T26" fmla="*/ 1142 w 1152"/>
              <a:gd name="T27" fmla="*/ 1150 h 2176"/>
              <a:gd name="T28" fmla="*/ 1136 w 1152"/>
              <a:gd name="T29" fmla="*/ 1171 h 2176"/>
              <a:gd name="T30" fmla="*/ 1127 w 1152"/>
              <a:gd name="T31" fmla="*/ 1191 h 2176"/>
              <a:gd name="T32" fmla="*/ 1115 w 1152"/>
              <a:gd name="T33" fmla="*/ 1208 h 2176"/>
              <a:gd name="T34" fmla="*/ 1103 w 1152"/>
              <a:gd name="T35" fmla="*/ 1225 h 2176"/>
              <a:gd name="T36" fmla="*/ 1088 w 1152"/>
              <a:gd name="T37" fmla="*/ 1243 h 2176"/>
              <a:gd name="T38" fmla="*/ 186 w 1152"/>
              <a:gd name="T39" fmla="*/ 2144 h 2176"/>
              <a:gd name="T40" fmla="*/ 186 w 1152"/>
              <a:gd name="T41" fmla="*/ 2144 h 2176"/>
              <a:gd name="T42" fmla="*/ 173 w 1152"/>
              <a:gd name="T43" fmla="*/ 2156 h 2176"/>
              <a:gd name="T44" fmla="*/ 159 w 1152"/>
              <a:gd name="T45" fmla="*/ 2164 h 2176"/>
              <a:gd name="T46" fmla="*/ 144 w 1152"/>
              <a:gd name="T47" fmla="*/ 2170 h 2176"/>
              <a:gd name="T48" fmla="*/ 128 w 1152"/>
              <a:gd name="T49" fmla="*/ 2174 h 2176"/>
              <a:gd name="T50" fmla="*/ 113 w 1152"/>
              <a:gd name="T51" fmla="*/ 2176 h 2176"/>
              <a:gd name="T52" fmla="*/ 97 w 1152"/>
              <a:gd name="T53" fmla="*/ 2176 h 2176"/>
              <a:gd name="T54" fmla="*/ 82 w 1152"/>
              <a:gd name="T55" fmla="*/ 2172 h 2176"/>
              <a:gd name="T56" fmla="*/ 68 w 1152"/>
              <a:gd name="T57" fmla="*/ 2168 h 2176"/>
              <a:gd name="T58" fmla="*/ 54 w 1152"/>
              <a:gd name="T59" fmla="*/ 2160 h 2176"/>
              <a:gd name="T60" fmla="*/ 41 w 1152"/>
              <a:gd name="T61" fmla="*/ 2152 h 2176"/>
              <a:gd name="T62" fmla="*/ 29 w 1152"/>
              <a:gd name="T63" fmla="*/ 2141 h 2176"/>
              <a:gd name="T64" fmla="*/ 20 w 1152"/>
              <a:gd name="T65" fmla="*/ 2129 h 2176"/>
              <a:gd name="T66" fmla="*/ 12 w 1152"/>
              <a:gd name="T67" fmla="*/ 2115 h 2176"/>
              <a:gd name="T68" fmla="*/ 4 w 1152"/>
              <a:gd name="T69" fmla="*/ 2100 h 2176"/>
              <a:gd name="T70" fmla="*/ 0 w 1152"/>
              <a:gd name="T71" fmla="*/ 2084 h 2176"/>
              <a:gd name="T72" fmla="*/ 0 w 1152"/>
              <a:gd name="T73" fmla="*/ 2067 h 2176"/>
              <a:gd name="T74" fmla="*/ 0 w 1152"/>
              <a:gd name="T75" fmla="*/ 109 h 2176"/>
              <a:gd name="T76" fmla="*/ 0 w 1152"/>
              <a:gd name="T77" fmla="*/ 109 h 2176"/>
              <a:gd name="T78" fmla="*/ 0 w 1152"/>
              <a:gd name="T79" fmla="*/ 91 h 2176"/>
              <a:gd name="T80" fmla="*/ 4 w 1152"/>
              <a:gd name="T81" fmla="*/ 76 h 2176"/>
              <a:gd name="T82" fmla="*/ 12 w 1152"/>
              <a:gd name="T83" fmla="*/ 60 h 2176"/>
              <a:gd name="T84" fmla="*/ 20 w 1152"/>
              <a:gd name="T85" fmla="*/ 47 h 2176"/>
              <a:gd name="T86" fmla="*/ 29 w 1152"/>
              <a:gd name="T87" fmla="*/ 33 h 2176"/>
              <a:gd name="T88" fmla="*/ 41 w 1152"/>
              <a:gd name="T89" fmla="*/ 23 h 2176"/>
              <a:gd name="T90" fmla="*/ 54 w 1152"/>
              <a:gd name="T91" fmla="*/ 16 h 2176"/>
              <a:gd name="T92" fmla="*/ 68 w 1152"/>
              <a:gd name="T93" fmla="*/ 8 h 2176"/>
              <a:gd name="T94" fmla="*/ 82 w 1152"/>
              <a:gd name="T95" fmla="*/ 2 h 2176"/>
              <a:gd name="T96" fmla="*/ 97 w 1152"/>
              <a:gd name="T97" fmla="*/ 0 h 2176"/>
              <a:gd name="T98" fmla="*/ 113 w 1152"/>
              <a:gd name="T99" fmla="*/ 0 h 2176"/>
              <a:gd name="T100" fmla="*/ 128 w 1152"/>
              <a:gd name="T101" fmla="*/ 0 h 2176"/>
              <a:gd name="T102" fmla="*/ 144 w 1152"/>
              <a:gd name="T103" fmla="*/ 4 h 2176"/>
              <a:gd name="T104" fmla="*/ 159 w 1152"/>
              <a:gd name="T105" fmla="*/ 12 h 2176"/>
              <a:gd name="T106" fmla="*/ 173 w 1152"/>
              <a:gd name="T107" fmla="*/ 19 h 2176"/>
              <a:gd name="T108" fmla="*/ 186 w 1152"/>
              <a:gd name="T109" fmla="*/ 31 h 2176"/>
              <a:gd name="T110" fmla="*/ 186 w 1152"/>
              <a:gd name="T111" fmla="*/ 31 h 2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52" h="2176">
                <a:moveTo>
                  <a:pt x="186" y="31"/>
                </a:moveTo>
                <a:lnTo>
                  <a:pt x="1088" y="933"/>
                </a:lnTo>
                <a:lnTo>
                  <a:pt x="1088" y="933"/>
                </a:lnTo>
                <a:lnTo>
                  <a:pt x="1103" y="948"/>
                </a:lnTo>
                <a:lnTo>
                  <a:pt x="1115" y="968"/>
                </a:lnTo>
                <a:lnTo>
                  <a:pt x="1127" y="985"/>
                </a:lnTo>
                <a:lnTo>
                  <a:pt x="1136" y="1004"/>
                </a:lnTo>
                <a:lnTo>
                  <a:pt x="1142" y="1026"/>
                </a:lnTo>
                <a:lnTo>
                  <a:pt x="1148" y="1045"/>
                </a:lnTo>
                <a:lnTo>
                  <a:pt x="1152" y="1066"/>
                </a:lnTo>
                <a:lnTo>
                  <a:pt x="1152" y="1088"/>
                </a:lnTo>
                <a:lnTo>
                  <a:pt x="1152" y="1109"/>
                </a:lnTo>
                <a:lnTo>
                  <a:pt x="1148" y="1130"/>
                </a:lnTo>
                <a:lnTo>
                  <a:pt x="1142" y="1150"/>
                </a:lnTo>
                <a:lnTo>
                  <a:pt x="1136" y="1171"/>
                </a:lnTo>
                <a:lnTo>
                  <a:pt x="1127" y="1191"/>
                </a:lnTo>
                <a:lnTo>
                  <a:pt x="1115" y="1208"/>
                </a:lnTo>
                <a:lnTo>
                  <a:pt x="1103" y="1225"/>
                </a:lnTo>
                <a:lnTo>
                  <a:pt x="1088" y="1243"/>
                </a:lnTo>
                <a:lnTo>
                  <a:pt x="186" y="2144"/>
                </a:lnTo>
                <a:lnTo>
                  <a:pt x="186" y="2144"/>
                </a:lnTo>
                <a:lnTo>
                  <a:pt x="173" y="2156"/>
                </a:lnTo>
                <a:lnTo>
                  <a:pt x="159" y="2164"/>
                </a:lnTo>
                <a:lnTo>
                  <a:pt x="144" y="2170"/>
                </a:lnTo>
                <a:lnTo>
                  <a:pt x="128" y="2174"/>
                </a:lnTo>
                <a:lnTo>
                  <a:pt x="113" y="2176"/>
                </a:lnTo>
                <a:lnTo>
                  <a:pt x="97" y="2176"/>
                </a:lnTo>
                <a:lnTo>
                  <a:pt x="82" y="2172"/>
                </a:lnTo>
                <a:lnTo>
                  <a:pt x="68" y="2168"/>
                </a:lnTo>
                <a:lnTo>
                  <a:pt x="54" y="2160"/>
                </a:lnTo>
                <a:lnTo>
                  <a:pt x="41" y="2152"/>
                </a:lnTo>
                <a:lnTo>
                  <a:pt x="29" y="2141"/>
                </a:lnTo>
                <a:lnTo>
                  <a:pt x="20" y="2129"/>
                </a:lnTo>
                <a:lnTo>
                  <a:pt x="12" y="2115"/>
                </a:lnTo>
                <a:lnTo>
                  <a:pt x="4" y="2100"/>
                </a:lnTo>
                <a:lnTo>
                  <a:pt x="0" y="2084"/>
                </a:lnTo>
                <a:lnTo>
                  <a:pt x="0" y="2067"/>
                </a:lnTo>
                <a:lnTo>
                  <a:pt x="0" y="109"/>
                </a:lnTo>
                <a:lnTo>
                  <a:pt x="0" y="109"/>
                </a:lnTo>
                <a:lnTo>
                  <a:pt x="0" y="91"/>
                </a:lnTo>
                <a:lnTo>
                  <a:pt x="4" y="76"/>
                </a:lnTo>
                <a:lnTo>
                  <a:pt x="12" y="60"/>
                </a:lnTo>
                <a:lnTo>
                  <a:pt x="20" y="47"/>
                </a:lnTo>
                <a:lnTo>
                  <a:pt x="29" y="33"/>
                </a:lnTo>
                <a:lnTo>
                  <a:pt x="41" y="23"/>
                </a:lnTo>
                <a:lnTo>
                  <a:pt x="54" y="16"/>
                </a:lnTo>
                <a:lnTo>
                  <a:pt x="68" y="8"/>
                </a:lnTo>
                <a:lnTo>
                  <a:pt x="82" y="2"/>
                </a:lnTo>
                <a:lnTo>
                  <a:pt x="97" y="0"/>
                </a:lnTo>
                <a:lnTo>
                  <a:pt x="113" y="0"/>
                </a:lnTo>
                <a:lnTo>
                  <a:pt x="128" y="0"/>
                </a:lnTo>
                <a:lnTo>
                  <a:pt x="144" y="4"/>
                </a:lnTo>
                <a:lnTo>
                  <a:pt x="159" y="12"/>
                </a:lnTo>
                <a:lnTo>
                  <a:pt x="173" y="19"/>
                </a:lnTo>
                <a:lnTo>
                  <a:pt x="186" y="31"/>
                </a:lnTo>
                <a:lnTo>
                  <a:pt x="186" y="31"/>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nl-BE"/>
          </a:p>
        </p:txBody>
      </p:sp>
      <p:sp>
        <p:nvSpPr>
          <p:cNvPr id="8" name="!!Freeform 1">
            <a:extLst>
              <a:ext uri="{FF2B5EF4-FFF2-40B4-BE49-F238E27FC236}">
                <a16:creationId xmlns:a16="http://schemas.microsoft.com/office/drawing/2014/main" id="{1AB79E99-6C3A-49E9-AAF2-1FE4DF243AC9}"/>
              </a:ext>
            </a:extLst>
          </p:cNvPr>
          <p:cNvSpPr>
            <a:spLocks noChangeAspect="1"/>
          </p:cNvSpPr>
          <p:nvPr userDrawn="1"/>
        </p:nvSpPr>
        <p:spPr bwMode="auto">
          <a:xfrm>
            <a:off x="-134081" y="996048"/>
            <a:ext cx="1399723" cy="1494000"/>
          </a:xfrm>
          <a:custGeom>
            <a:avLst/>
            <a:gdLst>
              <a:gd name="T0" fmla="*/ 219 w 1648"/>
              <a:gd name="T1" fmla="*/ 1759 h 1759"/>
              <a:gd name="T2" fmla="*/ 198 w 1648"/>
              <a:gd name="T3" fmla="*/ 1759 h 1759"/>
              <a:gd name="T4" fmla="*/ 155 w 1648"/>
              <a:gd name="T5" fmla="*/ 1749 h 1759"/>
              <a:gd name="T6" fmla="*/ 114 w 1648"/>
              <a:gd name="T7" fmla="*/ 1734 h 1759"/>
              <a:gd name="T8" fmla="*/ 79 w 1648"/>
              <a:gd name="T9" fmla="*/ 1709 h 1759"/>
              <a:gd name="T10" fmla="*/ 50 w 1648"/>
              <a:gd name="T11" fmla="*/ 1680 h 1759"/>
              <a:gd name="T12" fmla="*/ 27 w 1648"/>
              <a:gd name="T13" fmla="*/ 1645 h 1759"/>
              <a:gd name="T14" fmla="*/ 10 w 1648"/>
              <a:gd name="T15" fmla="*/ 1606 h 1759"/>
              <a:gd name="T16" fmla="*/ 0 w 1648"/>
              <a:gd name="T17" fmla="*/ 1563 h 1759"/>
              <a:gd name="T18" fmla="*/ 0 w 1648"/>
              <a:gd name="T19" fmla="*/ 221 h 1759"/>
              <a:gd name="T20" fmla="*/ 0 w 1648"/>
              <a:gd name="T21" fmla="*/ 198 h 1759"/>
              <a:gd name="T22" fmla="*/ 10 w 1648"/>
              <a:gd name="T23" fmla="*/ 155 h 1759"/>
              <a:gd name="T24" fmla="*/ 27 w 1648"/>
              <a:gd name="T25" fmla="*/ 117 h 1759"/>
              <a:gd name="T26" fmla="*/ 50 w 1648"/>
              <a:gd name="T27" fmla="*/ 80 h 1759"/>
              <a:gd name="T28" fmla="*/ 79 w 1648"/>
              <a:gd name="T29" fmla="*/ 51 h 1759"/>
              <a:gd name="T30" fmla="*/ 114 w 1648"/>
              <a:gd name="T31" fmla="*/ 28 h 1759"/>
              <a:gd name="T32" fmla="*/ 153 w 1648"/>
              <a:gd name="T33" fmla="*/ 10 h 1759"/>
              <a:gd name="T34" fmla="*/ 198 w 1648"/>
              <a:gd name="T35" fmla="*/ 2 h 1759"/>
              <a:gd name="T36" fmla="*/ 1537 w 1648"/>
              <a:gd name="T37" fmla="*/ 0 h 1759"/>
              <a:gd name="T38" fmla="*/ 1555 w 1648"/>
              <a:gd name="T39" fmla="*/ 2 h 1759"/>
              <a:gd name="T40" fmla="*/ 1588 w 1648"/>
              <a:gd name="T41" fmla="*/ 12 h 1759"/>
              <a:gd name="T42" fmla="*/ 1613 w 1648"/>
              <a:gd name="T43" fmla="*/ 31 h 1759"/>
              <a:gd name="T44" fmla="*/ 1632 w 1648"/>
              <a:gd name="T45" fmla="*/ 55 h 1759"/>
              <a:gd name="T46" fmla="*/ 1644 w 1648"/>
              <a:gd name="T47" fmla="*/ 84 h 1759"/>
              <a:gd name="T48" fmla="*/ 1648 w 1648"/>
              <a:gd name="T49" fmla="*/ 115 h 1759"/>
              <a:gd name="T50" fmla="*/ 1642 w 1648"/>
              <a:gd name="T51" fmla="*/ 146 h 1759"/>
              <a:gd name="T52" fmla="*/ 1627 w 1648"/>
              <a:gd name="T53" fmla="*/ 175 h 1759"/>
              <a:gd name="T54" fmla="*/ 1002 w 1648"/>
              <a:gd name="T55" fmla="*/ 803 h 1759"/>
              <a:gd name="T56" fmla="*/ 987 w 1648"/>
              <a:gd name="T57" fmla="*/ 821 h 1759"/>
              <a:gd name="T58" fmla="*/ 971 w 1648"/>
              <a:gd name="T59" fmla="*/ 859 h 1759"/>
              <a:gd name="T60" fmla="*/ 971 w 1648"/>
              <a:gd name="T61" fmla="*/ 902 h 1759"/>
              <a:gd name="T62" fmla="*/ 987 w 1648"/>
              <a:gd name="T63" fmla="*/ 941 h 1759"/>
              <a:gd name="T64" fmla="*/ 1615 w 1648"/>
              <a:gd name="T65" fmla="*/ 1573 h 1759"/>
              <a:gd name="T66" fmla="*/ 1627 w 1648"/>
              <a:gd name="T67" fmla="*/ 1586 h 1759"/>
              <a:gd name="T68" fmla="*/ 1642 w 1648"/>
              <a:gd name="T69" fmla="*/ 1616 h 1759"/>
              <a:gd name="T70" fmla="*/ 1648 w 1648"/>
              <a:gd name="T71" fmla="*/ 1647 h 1759"/>
              <a:gd name="T72" fmla="*/ 1644 w 1648"/>
              <a:gd name="T73" fmla="*/ 1678 h 1759"/>
              <a:gd name="T74" fmla="*/ 1632 w 1648"/>
              <a:gd name="T75" fmla="*/ 1707 h 1759"/>
              <a:gd name="T76" fmla="*/ 1613 w 1648"/>
              <a:gd name="T77" fmla="*/ 1730 h 1759"/>
              <a:gd name="T78" fmla="*/ 1588 w 1648"/>
              <a:gd name="T79" fmla="*/ 1747 h 1759"/>
              <a:gd name="T80" fmla="*/ 1555 w 1648"/>
              <a:gd name="T81" fmla="*/ 1759 h 1759"/>
              <a:gd name="T82" fmla="*/ 1537 w 1648"/>
              <a:gd name="T83" fmla="*/ 1759 h 1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648" h="1759">
                <a:moveTo>
                  <a:pt x="1537" y="1759"/>
                </a:moveTo>
                <a:lnTo>
                  <a:pt x="219" y="1759"/>
                </a:lnTo>
                <a:lnTo>
                  <a:pt x="219" y="1759"/>
                </a:lnTo>
                <a:lnTo>
                  <a:pt x="198" y="1759"/>
                </a:lnTo>
                <a:lnTo>
                  <a:pt x="174" y="1755"/>
                </a:lnTo>
                <a:lnTo>
                  <a:pt x="155" y="1749"/>
                </a:lnTo>
                <a:lnTo>
                  <a:pt x="134" y="1742"/>
                </a:lnTo>
                <a:lnTo>
                  <a:pt x="114" y="1734"/>
                </a:lnTo>
                <a:lnTo>
                  <a:pt x="97" y="1722"/>
                </a:lnTo>
                <a:lnTo>
                  <a:pt x="79" y="1709"/>
                </a:lnTo>
                <a:lnTo>
                  <a:pt x="64" y="1695"/>
                </a:lnTo>
                <a:lnTo>
                  <a:pt x="50" y="1680"/>
                </a:lnTo>
                <a:lnTo>
                  <a:pt x="37" y="1662"/>
                </a:lnTo>
                <a:lnTo>
                  <a:pt x="27" y="1645"/>
                </a:lnTo>
                <a:lnTo>
                  <a:pt x="17" y="1625"/>
                </a:lnTo>
                <a:lnTo>
                  <a:pt x="10" y="1606"/>
                </a:lnTo>
                <a:lnTo>
                  <a:pt x="4" y="1584"/>
                </a:lnTo>
                <a:lnTo>
                  <a:pt x="0" y="1563"/>
                </a:lnTo>
                <a:lnTo>
                  <a:pt x="0" y="1540"/>
                </a:lnTo>
                <a:lnTo>
                  <a:pt x="0" y="221"/>
                </a:lnTo>
                <a:lnTo>
                  <a:pt x="0" y="221"/>
                </a:lnTo>
                <a:lnTo>
                  <a:pt x="0" y="198"/>
                </a:lnTo>
                <a:lnTo>
                  <a:pt x="4" y="177"/>
                </a:lnTo>
                <a:lnTo>
                  <a:pt x="10" y="155"/>
                </a:lnTo>
                <a:lnTo>
                  <a:pt x="17" y="134"/>
                </a:lnTo>
                <a:lnTo>
                  <a:pt x="27" y="117"/>
                </a:lnTo>
                <a:lnTo>
                  <a:pt x="37" y="97"/>
                </a:lnTo>
                <a:lnTo>
                  <a:pt x="50" y="80"/>
                </a:lnTo>
                <a:lnTo>
                  <a:pt x="64" y="64"/>
                </a:lnTo>
                <a:lnTo>
                  <a:pt x="79" y="51"/>
                </a:lnTo>
                <a:lnTo>
                  <a:pt x="97" y="39"/>
                </a:lnTo>
                <a:lnTo>
                  <a:pt x="114" y="28"/>
                </a:lnTo>
                <a:lnTo>
                  <a:pt x="134" y="18"/>
                </a:lnTo>
                <a:lnTo>
                  <a:pt x="153" y="10"/>
                </a:lnTo>
                <a:lnTo>
                  <a:pt x="174" y="6"/>
                </a:lnTo>
                <a:lnTo>
                  <a:pt x="198" y="2"/>
                </a:lnTo>
                <a:lnTo>
                  <a:pt x="219" y="0"/>
                </a:lnTo>
                <a:lnTo>
                  <a:pt x="1537" y="0"/>
                </a:lnTo>
                <a:lnTo>
                  <a:pt x="1537" y="0"/>
                </a:lnTo>
                <a:lnTo>
                  <a:pt x="1555" y="2"/>
                </a:lnTo>
                <a:lnTo>
                  <a:pt x="1572" y="6"/>
                </a:lnTo>
                <a:lnTo>
                  <a:pt x="1588" y="12"/>
                </a:lnTo>
                <a:lnTo>
                  <a:pt x="1601" y="20"/>
                </a:lnTo>
                <a:lnTo>
                  <a:pt x="1613" y="31"/>
                </a:lnTo>
                <a:lnTo>
                  <a:pt x="1623" y="41"/>
                </a:lnTo>
                <a:lnTo>
                  <a:pt x="1632" y="55"/>
                </a:lnTo>
                <a:lnTo>
                  <a:pt x="1640" y="68"/>
                </a:lnTo>
                <a:lnTo>
                  <a:pt x="1644" y="84"/>
                </a:lnTo>
                <a:lnTo>
                  <a:pt x="1648" y="99"/>
                </a:lnTo>
                <a:lnTo>
                  <a:pt x="1648" y="115"/>
                </a:lnTo>
                <a:lnTo>
                  <a:pt x="1646" y="130"/>
                </a:lnTo>
                <a:lnTo>
                  <a:pt x="1642" y="146"/>
                </a:lnTo>
                <a:lnTo>
                  <a:pt x="1636" y="161"/>
                </a:lnTo>
                <a:lnTo>
                  <a:pt x="1627" y="175"/>
                </a:lnTo>
                <a:lnTo>
                  <a:pt x="1615" y="188"/>
                </a:lnTo>
                <a:lnTo>
                  <a:pt x="1002" y="803"/>
                </a:lnTo>
                <a:lnTo>
                  <a:pt x="1002" y="803"/>
                </a:lnTo>
                <a:lnTo>
                  <a:pt x="987" y="821"/>
                </a:lnTo>
                <a:lnTo>
                  <a:pt x="977" y="838"/>
                </a:lnTo>
                <a:lnTo>
                  <a:pt x="971" y="859"/>
                </a:lnTo>
                <a:lnTo>
                  <a:pt x="969" y="881"/>
                </a:lnTo>
                <a:lnTo>
                  <a:pt x="971" y="902"/>
                </a:lnTo>
                <a:lnTo>
                  <a:pt x="977" y="921"/>
                </a:lnTo>
                <a:lnTo>
                  <a:pt x="987" y="941"/>
                </a:lnTo>
                <a:lnTo>
                  <a:pt x="1002" y="958"/>
                </a:lnTo>
                <a:lnTo>
                  <a:pt x="1615" y="1573"/>
                </a:lnTo>
                <a:lnTo>
                  <a:pt x="1615" y="1573"/>
                </a:lnTo>
                <a:lnTo>
                  <a:pt x="1627" y="1586"/>
                </a:lnTo>
                <a:lnTo>
                  <a:pt x="1636" y="1600"/>
                </a:lnTo>
                <a:lnTo>
                  <a:pt x="1642" y="1616"/>
                </a:lnTo>
                <a:lnTo>
                  <a:pt x="1646" y="1631"/>
                </a:lnTo>
                <a:lnTo>
                  <a:pt x="1648" y="1647"/>
                </a:lnTo>
                <a:lnTo>
                  <a:pt x="1648" y="1662"/>
                </a:lnTo>
                <a:lnTo>
                  <a:pt x="1644" y="1678"/>
                </a:lnTo>
                <a:lnTo>
                  <a:pt x="1640" y="1691"/>
                </a:lnTo>
                <a:lnTo>
                  <a:pt x="1632" y="1707"/>
                </a:lnTo>
                <a:lnTo>
                  <a:pt x="1623" y="1718"/>
                </a:lnTo>
                <a:lnTo>
                  <a:pt x="1613" y="1730"/>
                </a:lnTo>
                <a:lnTo>
                  <a:pt x="1601" y="1740"/>
                </a:lnTo>
                <a:lnTo>
                  <a:pt x="1588" y="1747"/>
                </a:lnTo>
                <a:lnTo>
                  <a:pt x="1572" y="1755"/>
                </a:lnTo>
                <a:lnTo>
                  <a:pt x="1555" y="1759"/>
                </a:lnTo>
                <a:lnTo>
                  <a:pt x="1537" y="1759"/>
                </a:lnTo>
                <a:lnTo>
                  <a:pt x="1537" y="1759"/>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nl-BE" dirty="0"/>
          </a:p>
        </p:txBody>
      </p:sp>
      <p:sp>
        <p:nvSpPr>
          <p:cNvPr id="2" name="Titel 1">
            <a:extLst>
              <a:ext uri="{FF2B5EF4-FFF2-40B4-BE49-F238E27FC236}">
                <a16:creationId xmlns:a16="http://schemas.microsoft.com/office/drawing/2014/main" id="{FCCD092D-3B50-4CC1-9D38-BA39E80D435A}"/>
              </a:ext>
            </a:extLst>
          </p:cNvPr>
          <p:cNvSpPr>
            <a:spLocks noGrp="1"/>
          </p:cNvSpPr>
          <p:nvPr>
            <p:ph type="title"/>
          </p:nvPr>
        </p:nvSpPr>
        <p:spPr/>
        <p:txBody>
          <a:bodyPr/>
          <a:lstStyle/>
          <a:p>
            <a:r>
              <a:rPr lang="nl-NL" smtClean="0"/>
              <a:t>Klik om de stijl te bewerken</a:t>
            </a:r>
            <a:endParaRPr lang="nl-BE" dirty="0"/>
          </a:p>
        </p:txBody>
      </p:sp>
      <p:sp>
        <p:nvSpPr>
          <p:cNvPr id="3" name="Tijdelijke aanduiding voor datum 2">
            <a:extLst>
              <a:ext uri="{FF2B5EF4-FFF2-40B4-BE49-F238E27FC236}">
                <a16:creationId xmlns:a16="http://schemas.microsoft.com/office/drawing/2014/main" id="{4B5B562A-54DB-4CAB-A564-FFEC9F53B311}"/>
              </a:ext>
            </a:extLst>
          </p:cNvPr>
          <p:cNvSpPr>
            <a:spLocks noGrp="1"/>
          </p:cNvSpPr>
          <p:nvPr>
            <p:ph type="dt" sz="half" idx="10"/>
          </p:nvPr>
        </p:nvSpPr>
        <p:spPr/>
        <p:txBody>
          <a:bodyPr/>
          <a:lstStyle/>
          <a:p>
            <a:fld id="{496E260D-4A41-450B-8C40-B94078651C8B}" type="datetime1">
              <a:rPr lang="nl-BE" smtClean="0"/>
              <a:t>9/03/2023</a:t>
            </a:fld>
            <a:endParaRPr lang="nl-BE"/>
          </a:p>
        </p:txBody>
      </p:sp>
      <p:sp>
        <p:nvSpPr>
          <p:cNvPr id="4" name="Tijdelijke aanduiding voor voettekst 3">
            <a:extLst>
              <a:ext uri="{FF2B5EF4-FFF2-40B4-BE49-F238E27FC236}">
                <a16:creationId xmlns:a16="http://schemas.microsoft.com/office/drawing/2014/main" id="{A3801DC0-F37B-4638-9A44-9E069CE6E1D5}"/>
              </a:ext>
            </a:extLst>
          </p:cNvPr>
          <p:cNvSpPr>
            <a:spLocks noGrp="1"/>
          </p:cNvSpPr>
          <p:nvPr>
            <p:ph type="ftr" sz="quarter" idx="11"/>
          </p:nvPr>
        </p:nvSpPr>
        <p:spPr/>
        <p:txBody>
          <a:bodyPr/>
          <a:lstStyle/>
          <a:p>
            <a:r>
              <a:rPr lang="nl-BE"/>
              <a:t>Voettekst voor dia's</a:t>
            </a:r>
          </a:p>
        </p:txBody>
      </p:sp>
      <p:sp>
        <p:nvSpPr>
          <p:cNvPr id="5" name="Tijdelijke aanduiding voor dianummer 4">
            <a:extLst>
              <a:ext uri="{FF2B5EF4-FFF2-40B4-BE49-F238E27FC236}">
                <a16:creationId xmlns:a16="http://schemas.microsoft.com/office/drawing/2014/main" id="{2F885172-6679-4AA6-BDD8-41C43308DF16}"/>
              </a:ext>
            </a:extLst>
          </p:cNvPr>
          <p:cNvSpPr>
            <a:spLocks noGrp="1"/>
          </p:cNvSpPr>
          <p:nvPr>
            <p:ph type="sldNum" sz="quarter" idx="12"/>
          </p:nvPr>
        </p:nvSpPr>
        <p:spPr/>
        <p:txBody>
          <a:bodyPr/>
          <a:lstStyle/>
          <a:p>
            <a:fld id="{41EC6B80-1A7E-45E1-8E6D-CEFF41051EC9}" type="slidenum">
              <a:rPr lang="nl-BE" smtClean="0"/>
              <a:t>‹nr.›</a:t>
            </a:fld>
            <a:endParaRPr lang="nl-BE"/>
          </a:p>
        </p:txBody>
      </p:sp>
      <p:sp>
        <p:nvSpPr>
          <p:cNvPr id="11" name="!!Freeform 3">
            <a:extLst>
              <a:ext uri="{FF2B5EF4-FFF2-40B4-BE49-F238E27FC236}">
                <a16:creationId xmlns:a16="http://schemas.microsoft.com/office/drawing/2014/main" id="{4B39A49F-ED27-43B2-A324-12E83BB5F05E}"/>
              </a:ext>
            </a:extLst>
          </p:cNvPr>
          <p:cNvSpPr>
            <a:spLocks noChangeAspect="1"/>
          </p:cNvSpPr>
          <p:nvPr userDrawn="1"/>
        </p:nvSpPr>
        <p:spPr bwMode="auto">
          <a:xfrm rot="2700000">
            <a:off x="10743586" y="5669187"/>
            <a:ext cx="1539669" cy="1539669"/>
          </a:xfrm>
          <a:custGeom>
            <a:avLst/>
            <a:gdLst>
              <a:gd name="T0" fmla="*/ 222 w 1759"/>
              <a:gd name="T1" fmla="*/ 1759 h 1759"/>
              <a:gd name="T2" fmla="*/ 198 w 1759"/>
              <a:gd name="T3" fmla="*/ 1759 h 1759"/>
              <a:gd name="T4" fmla="*/ 156 w 1759"/>
              <a:gd name="T5" fmla="*/ 1749 h 1759"/>
              <a:gd name="T6" fmla="*/ 117 w 1759"/>
              <a:gd name="T7" fmla="*/ 1734 h 1759"/>
              <a:gd name="T8" fmla="*/ 82 w 1759"/>
              <a:gd name="T9" fmla="*/ 1709 h 1759"/>
              <a:gd name="T10" fmla="*/ 51 w 1759"/>
              <a:gd name="T11" fmla="*/ 1680 h 1759"/>
              <a:gd name="T12" fmla="*/ 28 w 1759"/>
              <a:gd name="T13" fmla="*/ 1645 h 1759"/>
              <a:gd name="T14" fmla="*/ 10 w 1759"/>
              <a:gd name="T15" fmla="*/ 1606 h 1759"/>
              <a:gd name="T16" fmla="*/ 2 w 1759"/>
              <a:gd name="T17" fmla="*/ 1561 h 1759"/>
              <a:gd name="T18" fmla="*/ 0 w 1759"/>
              <a:gd name="T19" fmla="*/ 222 h 1759"/>
              <a:gd name="T20" fmla="*/ 2 w 1759"/>
              <a:gd name="T21" fmla="*/ 200 h 1759"/>
              <a:gd name="T22" fmla="*/ 10 w 1759"/>
              <a:gd name="T23" fmla="*/ 156 h 1759"/>
              <a:gd name="T24" fmla="*/ 28 w 1759"/>
              <a:gd name="T25" fmla="*/ 117 h 1759"/>
              <a:gd name="T26" fmla="*/ 51 w 1759"/>
              <a:gd name="T27" fmla="*/ 82 h 1759"/>
              <a:gd name="T28" fmla="*/ 82 w 1759"/>
              <a:gd name="T29" fmla="*/ 51 h 1759"/>
              <a:gd name="T30" fmla="*/ 117 w 1759"/>
              <a:gd name="T31" fmla="*/ 28 h 1759"/>
              <a:gd name="T32" fmla="*/ 156 w 1759"/>
              <a:gd name="T33" fmla="*/ 10 h 1759"/>
              <a:gd name="T34" fmla="*/ 198 w 1759"/>
              <a:gd name="T35" fmla="*/ 2 h 1759"/>
              <a:gd name="T36" fmla="*/ 1540 w 1759"/>
              <a:gd name="T37" fmla="*/ 0 h 1759"/>
              <a:gd name="T38" fmla="*/ 1561 w 1759"/>
              <a:gd name="T39" fmla="*/ 2 h 1759"/>
              <a:gd name="T40" fmla="*/ 1604 w 1759"/>
              <a:gd name="T41" fmla="*/ 10 h 1759"/>
              <a:gd name="T42" fmla="*/ 1645 w 1759"/>
              <a:gd name="T43" fmla="*/ 28 h 1759"/>
              <a:gd name="T44" fmla="*/ 1680 w 1759"/>
              <a:gd name="T45" fmla="*/ 51 h 1759"/>
              <a:gd name="T46" fmla="*/ 1709 w 1759"/>
              <a:gd name="T47" fmla="*/ 82 h 1759"/>
              <a:gd name="T48" fmla="*/ 1734 w 1759"/>
              <a:gd name="T49" fmla="*/ 117 h 1759"/>
              <a:gd name="T50" fmla="*/ 1749 w 1759"/>
              <a:gd name="T51" fmla="*/ 156 h 1759"/>
              <a:gd name="T52" fmla="*/ 1759 w 1759"/>
              <a:gd name="T53" fmla="*/ 200 h 1759"/>
              <a:gd name="T54" fmla="*/ 1759 w 1759"/>
              <a:gd name="T55" fmla="*/ 1540 h 1759"/>
              <a:gd name="T56" fmla="*/ 1759 w 1759"/>
              <a:gd name="T57" fmla="*/ 1561 h 1759"/>
              <a:gd name="T58" fmla="*/ 1749 w 1759"/>
              <a:gd name="T59" fmla="*/ 1606 h 1759"/>
              <a:gd name="T60" fmla="*/ 1734 w 1759"/>
              <a:gd name="T61" fmla="*/ 1645 h 1759"/>
              <a:gd name="T62" fmla="*/ 1709 w 1759"/>
              <a:gd name="T63" fmla="*/ 1680 h 1759"/>
              <a:gd name="T64" fmla="*/ 1680 w 1759"/>
              <a:gd name="T65" fmla="*/ 1709 h 1759"/>
              <a:gd name="T66" fmla="*/ 1645 w 1759"/>
              <a:gd name="T67" fmla="*/ 1734 h 1759"/>
              <a:gd name="T68" fmla="*/ 1604 w 1759"/>
              <a:gd name="T69" fmla="*/ 1749 h 1759"/>
              <a:gd name="T70" fmla="*/ 1561 w 1759"/>
              <a:gd name="T71" fmla="*/ 1759 h 1759"/>
              <a:gd name="T72" fmla="*/ 1540 w 1759"/>
              <a:gd name="T73" fmla="*/ 1759 h 1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59" h="1759">
                <a:moveTo>
                  <a:pt x="1540" y="1759"/>
                </a:moveTo>
                <a:lnTo>
                  <a:pt x="222" y="1759"/>
                </a:lnTo>
                <a:lnTo>
                  <a:pt x="222" y="1759"/>
                </a:lnTo>
                <a:lnTo>
                  <a:pt x="198" y="1759"/>
                </a:lnTo>
                <a:lnTo>
                  <a:pt x="177" y="1755"/>
                </a:lnTo>
                <a:lnTo>
                  <a:pt x="156" y="1749"/>
                </a:lnTo>
                <a:lnTo>
                  <a:pt x="136" y="1744"/>
                </a:lnTo>
                <a:lnTo>
                  <a:pt x="117" y="1734"/>
                </a:lnTo>
                <a:lnTo>
                  <a:pt x="97" y="1722"/>
                </a:lnTo>
                <a:lnTo>
                  <a:pt x="82" y="1709"/>
                </a:lnTo>
                <a:lnTo>
                  <a:pt x="66" y="1695"/>
                </a:lnTo>
                <a:lnTo>
                  <a:pt x="51" y="1680"/>
                </a:lnTo>
                <a:lnTo>
                  <a:pt x="39" y="1662"/>
                </a:lnTo>
                <a:lnTo>
                  <a:pt x="28" y="1645"/>
                </a:lnTo>
                <a:lnTo>
                  <a:pt x="18" y="1625"/>
                </a:lnTo>
                <a:lnTo>
                  <a:pt x="10" y="1606"/>
                </a:lnTo>
                <a:lnTo>
                  <a:pt x="6" y="1585"/>
                </a:lnTo>
                <a:lnTo>
                  <a:pt x="2" y="1561"/>
                </a:lnTo>
                <a:lnTo>
                  <a:pt x="0" y="1540"/>
                </a:lnTo>
                <a:lnTo>
                  <a:pt x="0" y="222"/>
                </a:lnTo>
                <a:lnTo>
                  <a:pt x="0" y="222"/>
                </a:lnTo>
                <a:lnTo>
                  <a:pt x="2" y="200"/>
                </a:lnTo>
                <a:lnTo>
                  <a:pt x="6" y="177"/>
                </a:lnTo>
                <a:lnTo>
                  <a:pt x="10" y="156"/>
                </a:lnTo>
                <a:lnTo>
                  <a:pt x="18" y="136"/>
                </a:lnTo>
                <a:lnTo>
                  <a:pt x="28" y="117"/>
                </a:lnTo>
                <a:lnTo>
                  <a:pt x="39" y="99"/>
                </a:lnTo>
                <a:lnTo>
                  <a:pt x="51" y="82"/>
                </a:lnTo>
                <a:lnTo>
                  <a:pt x="66" y="66"/>
                </a:lnTo>
                <a:lnTo>
                  <a:pt x="82" y="51"/>
                </a:lnTo>
                <a:lnTo>
                  <a:pt x="97" y="39"/>
                </a:lnTo>
                <a:lnTo>
                  <a:pt x="117" y="28"/>
                </a:lnTo>
                <a:lnTo>
                  <a:pt x="136" y="18"/>
                </a:lnTo>
                <a:lnTo>
                  <a:pt x="156" y="10"/>
                </a:lnTo>
                <a:lnTo>
                  <a:pt x="177" y="6"/>
                </a:lnTo>
                <a:lnTo>
                  <a:pt x="198" y="2"/>
                </a:lnTo>
                <a:lnTo>
                  <a:pt x="222" y="0"/>
                </a:lnTo>
                <a:lnTo>
                  <a:pt x="1540" y="0"/>
                </a:lnTo>
                <a:lnTo>
                  <a:pt x="1540" y="0"/>
                </a:lnTo>
                <a:lnTo>
                  <a:pt x="1561" y="2"/>
                </a:lnTo>
                <a:lnTo>
                  <a:pt x="1585" y="6"/>
                </a:lnTo>
                <a:lnTo>
                  <a:pt x="1604" y="10"/>
                </a:lnTo>
                <a:lnTo>
                  <a:pt x="1625" y="18"/>
                </a:lnTo>
                <a:lnTo>
                  <a:pt x="1645" y="28"/>
                </a:lnTo>
                <a:lnTo>
                  <a:pt x="1662" y="39"/>
                </a:lnTo>
                <a:lnTo>
                  <a:pt x="1680" y="51"/>
                </a:lnTo>
                <a:lnTo>
                  <a:pt x="1695" y="66"/>
                </a:lnTo>
                <a:lnTo>
                  <a:pt x="1709" y="82"/>
                </a:lnTo>
                <a:lnTo>
                  <a:pt x="1722" y="99"/>
                </a:lnTo>
                <a:lnTo>
                  <a:pt x="1734" y="117"/>
                </a:lnTo>
                <a:lnTo>
                  <a:pt x="1742" y="136"/>
                </a:lnTo>
                <a:lnTo>
                  <a:pt x="1749" y="156"/>
                </a:lnTo>
                <a:lnTo>
                  <a:pt x="1755" y="177"/>
                </a:lnTo>
                <a:lnTo>
                  <a:pt x="1759" y="200"/>
                </a:lnTo>
                <a:lnTo>
                  <a:pt x="1759" y="222"/>
                </a:lnTo>
                <a:lnTo>
                  <a:pt x="1759" y="1540"/>
                </a:lnTo>
                <a:lnTo>
                  <a:pt x="1759" y="1540"/>
                </a:lnTo>
                <a:lnTo>
                  <a:pt x="1759" y="1561"/>
                </a:lnTo>
                <a:lnTo>
                  <a:pt x="1755" y="1585"/>
                </a:lnTo>
                <a:lnTo>
                  <a:pt x="1749" y="1606"/>
                </a:lnTo>
                <a:lnTo>
                  <a:pt x="1742" y="1625"/>
                </a:lnTo>
                <a:lnTo>
                  <a:pt x="1734" y="1645"/>
                </a:lnTo>
                <a:lnTo>
                  <a:pt x="1722" y="1662"/>
                </a:lnTo>
                <a:lnTo>
                  <a:pt x="1709" y="1680"/>
                </a:lnTo>
                <a:lnTo>
                  <a:pt x="1695" y="1695"/>
                </a:lnTo>
                <a:lnTo>
                  <a:pt x="1680" y="1709"/>
                </a:lnTo>
                <a:lnTo>
                  <a:pt x="1662" y="1722"/>
                </a:lnTo>
                <a:lnTo>
                  <a:pt x="1645" y="1734"/>
                </a:lnTo>
                <a:lnTo>
                  <a:pt x="1625" y="1744"/>
                </a:lnTo>
                <a:lnTo>
                  <a:pt x="1604" y="1749"/>
                </a:lnTo>
                <a:lnTo>
                  <a:pt x="1585" y="1755"/>
                </a:lnTo>
                <a:lnTo>
                  <a:pt x="1561" y="1759"/>
                </a:lnTo>
                <a:lnTo>
                  <a:pt x="1540" y="1759"/>
                </a:lnTo>
                <a:lnTo>
                  <a:pt x="1540" y="1759"/>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nl-BE"/>
          </a:p>
        </p:txBody>
      </p:sp>
      <p:pic>
        <p:nvPicPr>
          <p:cNvPr id="12" name="!!Logo wit">
            <a:extLst>
              <a:ext uri="{FF2B5EF4-FFF2-40B4-BE49-F238E27FC236}">
                <a16:creationId xmlns:a16="http://schemas.microsoft.com/office/drawing/2014/main" id="{BC37D72C-ED51-4B4C-8E2D-BC4510F3DCCB}"/>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10627506" y="5985164"/>
            <a:ext cx="1266784" cy="632566"/>
          </a:xfrm>
          <a:prstGeom prst="rect">
            <a:avLst/>
          </a:prstGeom>
        </p:spPr>
      </p:pic>
    </p:spTree>
    <p:extLst>
      <p:ext uri="{BB962C8B-B14F-4D97-AF65-F5344CB8AC3E}">
        <p14:creationId xmlns:p14="http://schemas.microsoft.com/office/powerpoint/2010/main" val="36346570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18DE3CA1-19BB-42AC-B86B-71A3B2AC61A4}"/>
              </a:ext>
            </a:extLst>
          </p:cNvPr>
          <p:cNvSpPr>
            <a:spLocks noChangeAspect="1"/>
          </p:cNvSpPr>
          <p:nvPr userDrawn="1"/>
        </p:nvSpPr>
        <p:spPr bwMode="auto">
          <a:xfrm>
            <a:off x="-568090" y="6129338"/>
            <a:ext cx="1731600" cy="1731600"/>
          </a:xfrm>
          <a:custGeom>
            <a:avLst/>
            <a:gdLst>
              <a:gd name="T0" fmla="*/ 222 w 1759"/>
              <a:gd name="T1" fmla="*/ 1759 h 1759"/>
              <a:gd name="T2" fmla="*/ 198 w 1759"/>
              <a:gd name="T3" fmla="*/ 1759 h 1759"/>
              <a:gd name="T4" fmla="*/ 156 w 1759"/>
              <a:gd name="T5" fmla="*/ 1749 h 1759"/>
              <a:gd name="T6" fmla="*/ 117 w 1759"/>
              <a:gd name="T7" fmla="*/ 1734 h 1759"/>
              <a:gd name="T8" fmla="*/ 82 w 1759"/>
              <a:gd name="T9" fmla="*/ 1709 h 1759"/>
              <a:gd name="T10" fmla="*/ 51 w 1759"/>
              <a:gd name="T11" fmla="*/ 1680 h 1759"/>
              <a:gd name="T12" fmla="*/ 28 w 1759"/>
              <a:gd name="T13" fmla="*/ 1645 h 1759"/>
              <a:gd name="T14" fmla="*/ 10 w 1759"/>
              <a:gd name="T15" fmla="*/ 1606 h 1759"/>
              <a:gd name="T16" fmla="*/ 2 w 1759"/>
              <a:gd name="T17" fmla="*/ 1561 h 1759"/>
              <a:gd name="T18" fmla="*/ 0 w 1759"/>
              <a:gd name="T19" fmla="*/ 222 h 1759"/>
              <a:gd name="T20" fmla="*/ 2 w 1759"/>
              <a:gd name="T21" fmla="*/ 200 h 1759"/>
              <a:gd name="T22" fmla="*/ 10 w 1759"/>
              <a:gd name="T23" fmla="*/ 156 h 1759"/>
              <a:gd name="T24" fmla="*/ 28 w 1759"/>
              <a:gd name="T25" fmla="*/ 117 h 1759"/>
              <a:gd name="T26" fmla="*/ 51 w 1759"/>
              <a:gd name="T27" fmla="*/ 82 h 1759"/>
              <a:gd name="T28" fmla="*/ 82 w 1759"/>
              <a:gd name="T29" fmla="*/ 51 h 1759"/>
              <a:gd name="T30" fmla="*/ 117 w 1759"/>
              <a:gd name="T31" fmla="*/ 28 h 1759"/>
              <a:gd name="T32" fmla="*/ 156 w 1759"/>
              <a:gd name="T33" fmla="*/ 10 h 1759"/>
              <a:gd name="T34" fmla="*/ 198 w 1759"/>
              <a:gd name="T35" fmla="*/ 2 h 1759"/>
              <a:gd name="T36" fmla="*/ 1540 w 1759"/>
              <a:gd name="T37" fmla="*/ 0 h 1759"/>
              <a:gd name="T38" fmla="*/ 1561 w 1759"/>
              <a:gd name="T39" fmla="*/ 2 h 1759"/>
              <a:gd name="T40" fmla="*/ 1604 w 1759"/>
              <a:gd name="T41" fmla="*/ 10 h 1759"/>
              <a:gd name="T42" fmla="*/ 1645 w 1759"/>
              <a:gd name="T43" fmla="*/ 28 h 1759"/>
              <a:gd name="T44" fmla="*/ 1680 w 1759"/>
              <a:gd name="T45" fmla="*/ 51 h 1759"/>
              <a:gd name="T46" fmla="*/ 1709 w 1759"/>
              <a:gd name="T47" fmla="*/ 82 h 1759"/>
              <a:gd name="T48" fmla="*/ 1734 w 1759"/>
              <a:gd name="T49" fmla="*/ 117 h 1759"/>
              <a:gd name="T50" fmla="*/ 1749 w 1759"/>
              <a:gd name="T51" fmla="*/ 156 h 1759"/>
              <a:gd name="T52" fmla="*/ 1759 w 1759"/>
              <a:gd name="T53" fmla="*/ 200 h 1759"/>
              <a:gd name="T54" fmla="*/ 1759 w 1759"/>
              <a:gd name="T55" fmla="*/ 1540 h 1759"/>
              <a:gd name="T56" fmla="*/ 1759 w 1759"/>
              <a:gd name="T57" fmla="*/ 1561 h 1759"/>
              <a:gd name="T58" fmla="*/ 1749 w 1759"/>
              <a:gd name="T59" fmla="*/ 1606 h 1759"/>
              <a:gd name="T60" fmla="*/ 1734 w 1759"/>
              <a:gd name="T61" fmla="*/ 1645 h 1759"/>
              <a:gd name="T62" fmla="*/ 1709 w 1759"/>
              <a:gd name="T63" fmla="*/ 1680 h 1759"/>
              <a:gd name="T64" fmla="*/ 1680 w 1759"/>
              <a:gd name="T65" fmla="*/ 1709 h 1759"/>
              <a:gd name="T66" fmla="*/ 1645 w 1759"/>
              <a:gd name="T67" fmla="*/ 1734 h 1759"/>
              <a:gd name="T68" fmla="*/ 1604 w 1759"/>
              <a:gd name="T69" fmla="*/ 1749 h 1759"/>
              <a:gd name="T70" fmla="*/ 1561 w 1759"/>
              <a:gd name="T71" fmla="*/ 1759 h 1759"/>
              <a:gd name="T72" fmla="*/ 1540 w 1759"/>
              <a:gd name="T73" fmla="*/ 1759 h 1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59" h="1759">
                <a:moveTo>
                  <a:pt x="1540" y="1759"/>
                </a:moveTo>
                <a:lnTo>
                  <a:pt x="222" y="1759"/>
                </a:lnTo>
                <a:lnTo>
                  <a:pt x="222" y="1759"/>
                </a:lnTo>
                <a:lnTo>
                  <a:pt x="198" y="1759"/>
                </a:lnTo>
                <a:lnTo>
                  <a:pt x="177" y="1755"/>
                </a:lnTo>
                <a:lnTo>
                  <a:pt x="156" y="1749"/>
                </a:lnTo>
                <a:lnTo>
                  <a:pt x="136" y="1744"/>
                </a:lnTo>
                <a:lnTo>
                  <a:pt x="117" y="1734"/>
                </a:lnTo>
                <a:lnTo>
                  <a:pt x="97" y="1722"/>
                </a:lnTo>
                <a:lnTo>
                  <a:pt x="82" y="1709"/>
                </a:lnTo>
                <a:lnTo>
                  <a:pt x="66" y="1695"/>
                </a:lnTo>
                <a:lnTo>
                  <a:pt x="51" y="1680"/>
                </a:lnTo>
                <a:lnTo>
                  <a:pt x="39" y="1662"/>
                </a:lnTo>
                <a:lnTo>
                  <a:pt x="28" y="1645"/>
                </a:lnTo>
                <a:lnTo>
                  <a:pt x="18" y="1625"/>
                </a:lnTo>
                <a:lnTo>
                  <a:pt x="10" y="1606"/>
                </a:lnTo>
                <a:lnTo>
                  <a:pt x="6" y="1585"/>
                </a:lnTo>
                <a:lnTo>
                  <a:pt x="2" y="1561"/>
                </a:lnTo>
                <a:lnTo>
                  <a:pt x="0" y="1540"/>
                </a:lnTo>
                <a:lnTo>
                  <a:pt x="0" y="222"/>
                </a:lnTo>
                <a:lnTo>
                  <a:pt x="0" y="222"/>
                </a:lnTo>
                <a:lnTo>
                  <a:pt x="2" y="200"/>
                </a:lnTo>
                <a:lnTo>
                  <a:pt x="6" y="177"/>
                </a:lnTo>
                <a:lnTo>
                  <a:pt x="10" y="156"/>
                </a:lnTo>
                <a:lnTo>
                  <a:pt x="18" y="136"/>
                </a:lnTo>
                <a:lnTo>
                  <a:pt x="28" y="117"/>
                </a:lnTo>
                <a:lnTo>
                  <a:pt x="39" y="99"/>
                </a:lnTo>
                <a:lnTo>
                  <a:pt x="51" y="82"/>
                </a:lnTo>
                <a:lnTo>
                  <a:pt x="66" y="66"/>
                </a:lnTo>
                <a:lnTo>
                  <a:pt x="82" y="51"/>
                </a:lnTo>
                <a:lnTo>
                  <a:pt x="97" y="39"/>
                </a:lnTo>
                <a:lnTo>
                  <a:pt x="117" y="28"/>
                </a:lnTo>
                <a:lnTo>
                  <a:pt x="136" y="18"/>
                </a:lnTo>
                <a:lnTo>
                  <a:pt x="156" y="10"/>
                </a:lnTo>
                <a:lnTo>
                  <a:pt x="177" y="6"/>
                </a:lnTo>
                <a:lnTo>
                  <a:pt x="198" y="2"/>
                </a:lnTo>
                <a:lnTo>
                  <a:pt x="222" y="0"/>
                </a:lnTo>
                <a:lnTo>
                  <a:pt x="1540" y="0"/>
                </a:lnTo>
                <a:lnTo>
                  <a:pt x="1540" y="0"/>
                </a:lnTo>
                <a:lnTo>
                  <a:pt x="1561" y="2"/>
                </a:lnTo>
                <a:lnTo>
                  <a:pt x="1585" y="6"/>
                </a:lnTo>
                <a:lnTo>
                  <a:pt x="1604" y="10"/>
                </a:lnTo>
                <a:lnTo>
                  <a:pt x="1625" y="18"/>
                </a:lnTo>
                <a:lnTo>
                  <a:pt x="1645" y="28"/>
                </a:lnTo>
                <a:lnTo>
                  <a:pt x="1662" y="39"/>
                </a:lnTo>
                <a:lnTo>
                  <a:pt x="1680" y="51"/>
                </a:lnTo>
                <a:lnTo>
                  <a:pt x="1695" y="66"/>
                </a:lnTo>
                <a:lnTo>
                  <a:pt x="1709" y="82"/>
                </a:lnTo>
                <a:lnTo>
                  <a:pt x="1722" y="99"/>
                </a:lnTo>
                <a:lnTo>
                  <a:pt x="1734" y="117"/>
                </a:lnTo>
                <a:lnTo>
                  <a:pt x="1742" y="136"/>
                </a:lnTo>
                <a:lnTo>
                  <a:pt x="1749" y="156"/>
                </a:lnTo>
                <a:lnTo>
                  <a:pt x="1755" y="177"/>
                </a:lnTo>
                <a:lnTo>
                  <a:pt x="1759" y="200"/>
                </a:lnTo>
                <a:lnTo>
                  <a:pt x="1759" y="222"/>
                </a:lnTo>
                <a:lnTo>
                  <a:pt x="1759" y="1540"/>
                </a:lnTo>
                <a:lnTo>
                  <a:pt x="1759" y="1540"/>
                </a:lnTo>
                <a:lnTo>
                  <a:pt x="1759" y="1561"/>
                </a:lnTo>
                <a:lnTo>
                  <a:pt x="1755" y="1585"/>
                </a:lnTo>
                <a:lnTo>
                  <a:pt x="1749" y="1606"/>
                </a:lnTo>
                <a:lnTo>
                  <a:pt x="1742" y="1625"/>
                </a:lnTo>
                <a:lnTo>
                  <a:pt x="1734" y="1645"/>
                </a:lnTo>
                <a:lnTo>
                  <a:pt x="1722" y="1662"/>
                </a:lnTo>
                <a:lnTo>
                  <a:pt x="1709" y="1680"/>
                </a:lnTo>
                <a:lnTo>
                  <a:pt x="1695" y="1695"/>
                </a:lnTo>
                <a:lnTo>
                  <a:pt x="1680" y="1709"/>
                </a:lnTo>
                <a:lnTo>
                  <a:pt x="1662" y="1722"/>
                </a:lnTo>
                <a:lnTo>
                  <a:pt x="1645" y="1734"/>
                </a:lnTo>
                <a:lnTo>
                  <a:pt x="1625" y="1744"/>
                </a:lnTo>
                <a:lnTo>
                  <a:pt x="1604" y="1749"/>
                </a:lnTo>
                <a:lnTo>
                  <a:pt x="1585" y="1755"/>
                </a:lnTo>
                <a:lnTo>
                  <a:pt x="1561" y="1759"/>
                </a:lnTo>
                <a:lnTo>
                  <a:pt x="1540" y="1759"/>
                </a:lnTo>
                <a:lnTo>
                  <a:pt x="1540" y="1759"/>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nl-BE"/>
          </a:p>
        </p:txBody>
      </p:sp>
      <p:sp>
        <p:nvSpPr>
          <p:cNvPr id="6" name="!!Freeform 2">
            <a:extLst>
              <a:ext uri="{FF2B5EF4-FFF2-40B4-BE49-F238E27FC236}">
                <a16:creationId xmlns:a16="http://schemas.microsoft.com/office/drawing/2014/main" id="{4A49D734-A63B-4D5B-990F-CAA21ACFDB9B}"/>
              </a:ext>
            </a:extLst>
          </p:cNvPr>
          <p:cNvSpPr>
            <a:spLocks noChangeAspect="1"/>
          </p:cNvSpPr>
          <p:nvPr userDrawn="1"/>
        </p:nvSpPr>
        <p:spPr bwMode="auto">
          <a:xfrm rot="5400000">
            <a:off x="11008268" y="2052530"/>
            <a:ext cx="952941" cy="1800000"/>
          </a:xfrm>
          <a:custGeom>
            <a:avLst/>
            <a:gdLst>
              <a:gd name="T0" fmla="*/ 186 w 1152"/>
              <a:gd name="T1" fmla="*/ 31 h 2176"/>
              <a:gd name="T2" fmla="*/ 1088 w 1152"/>
              <a:gd name="T3" fmla="*/ 933 h 2176"/>
              <a:gd name="T4" fmla="*/ 1088 w 1152"/>
              <a:gd name="T5" fmla="*/ 933 h 2176"/>
              <a:gd name="T6" fmla="*/ 1103 w 1152"/>
              <a:gd name="T7" fmla="*/ 948 h 2176"/>
              <a:gd name="T8" fmla="*/ 1115 w 1152"/>
              <a:gd name="T9" fmla="*/ 968 h 2176"/>
              <a:gd name="T10" fmla="*/ 1127 w 1152"/>
              <a:gd name="T11" fmla="*/ 985 h 2176"/>
              <a:gd name="T12" fmla="*/ 1136 w 1152"/>
              <a:gd name="T13" fmla="*/ 1004 h 2176"/>
              <a:gd name="T14" fmla="*/ 1142 w 1152"/>
              <a:gd name="T15" fmla="*/ 1026 h 2176"/>
              <a:gd name="T16" fmla="*/ 1148 w 1152"/>
              <a:gd name="T17" fmla="*/ 1045 h 2176"/>
              <a:gd name="T18" fmla="*/ 1152 w 1152"/>
              <a:gd name="T19" fmla="*/ 1066 h 2176"/>
              <a:gd name="T20" fmla="*/ 1152 w 1152"/>
              <a:gd name="T21" fmla="*/ 1088 h 2176"/>
              <a:gd name="T22" fmla="*/ 1152 w 1152"/>
              <a:gd name="T23" fmla="*/ 1109 h 2176"/>
              <a:gd name="T24" fmla="*/ 1148 w 1152"/>
              <a:gd name="T25" fmla="*/ 1130 h 2176"/>
              <a:gd name="T26" fmla="*/ 1142 w 1152"/>
              <a:gd name="T27" fmla="*/ 1150 h 2176"/>
              <a:gd name="T28" fmla="*/ 1136 w 1152"/>
              <a:gd name="T29" fmla="*/ 1171 h 2176"/>
              <a:gd name="T30" fmla="*/ 1127 w 1152"/>
              <a:gd name="T31" fmla="*/ 1191 h 2176"/>
              <a:gd name="T32" fmla="*/ 1115 w 1152"/>
              <a:gd name="T33" fmla="*/ 1208 h 2176"/>
              <a:gd name="T34" fmla="*/ 1103 w 1152"/>
              <a:gd name="T35" fmla="*/ 1225 h 2176"/>
              <a:gd name="T36" fmla="*/ 1088 w 1152"/>
              <a:gd name="T37" fmla="*/ 1243 h 2176"/>
              <a:gd name="T38" fmla="*/ 186 w 1152"/>
              <a:gd name="T39" fmla="*/ 2144 h 2176"/>
              <a:gd name="T40" fmla="*/ 186 w 1152"/>
              <a:gd name="T41" fmla="*/ 2144 h 2176"/>
              <a:gd name="T42" fmla="*/ 173 w 1152"/>
              <a:gd name="T43" fmla="*/ 2156 h 2176"/>
              <a:gd name="T44" fmla="*/ 159 w 1152"/>
              <a:gd name="T45" fmla="*/ 2164 h 2176"/>
              <a:gd name="T46" fmla="*/ 144 w 1152"/>
              <a:gd name="T47" fmla="*/ 2170 h 2176"/>
              <a:gd name="T48" fmla="*/ 128 w 1152"/>
              <a:gd name="T49" fmla="*/ 2174 h 2176"/>
              <a:gd name="T50" fmla="*/ 113 w 1152"/>
              <a:gd name="T51" fmla="*/ 2176 h 2176"/>
              <a:gd name="T52" fmla="*/ 97 w 1152"/>
              <a:gd name="T53" fmla="*/ 2176 h 2176"/>
              <a:gd name="T54" fmla="*/ 82 w 1152"/>
              <a:gd name="T55" fmla="*/ 2172 h 2176"/>
              <a:gd name="T56" fmla="*/ 68 w 1152"/>
              <a:gd name="T57" fmla="*/ 2168 h 2176"/>
              <a:gd name="T58" fmla="*/ 54 w 1152"/>
              <a:gd name="T59" fmla="*/ 2160 h 2176"/>
              <a:gd name="T60" fmla="*/ 41 w 1152"/>
              <a:gd name="T61" fmla="*/ 2152 h 2176"/>
              <a:gd name="T62" fmla="*/ 29 w 1152"/>
              <a:gd name="T63" fmla="*/ 2141 h 2176"/>
              <a:gd name="T64" fmla="*/ 20 w 1152"/>
              <a:gd name="T65" fmla="*/ 2129 h 2176"/>
              <a:gd name="T66" fmla="*/ 12 w 1152"/>
              <a:gd name="T67" fmla="*/ 2115 h 2176"/>
              <a:gd name="T68" fmla="*/ 4 w 1152"/>
              <a:gd name="T69" fmla="*/ 2100 h 2176"/>
              <a:gd name="T70" fmla="*/ 0 w 1152"/>
              <a:gd name="T71" fmla="*/ 2084 h 2176"/>
              <a:gd name="T72" fmla="*/ 0 w 1152"/>
              <a:gd name="T73" fmla="*/ 2067 h 2176"/>
              <a:gd name="T74" fmla="*/ 0 w 1152"/>
              <a:gd name="T75" fmla="*/ 109 h 2176"/>
              <a:gd name="T76" fmla="*/ 0 w 1152"/>
              <a:gd name="T77" fmla="*/ 109 h 2176"/>
              <a:gd name="T78" fmla="*/ 0 w 1152"/>
              <a:gd name="T79" fmla="*/ 91 h 2176"/>
              <a:gd name="T80" fmla="*/ 4 w 1152"/>
              <a:gd name="T81" fmla="*/ 76 h 2176"/>
              <a:gd name="T82" fmla="*/ 12 w 1152"/>
              <a:gd name="T83" fmla="*/ 60 h 2176"/>
              <a:gd name="T84" fmla="*/ 20 w 1152"/>
              <a:gd name="T85" fmla="*/ 47 h 2176"/>
              <a:gd name="T86" fmla="*/ 29 w 1152"/>
              <a:gd name="T87" fmla="*/ 33 h 2176"/>
              <a:gd name="T88" fmla="*/ 41 w 1152"/>
              <a:gd name="T89" fmla="*/ 23 h 2176"/>
              <a:gd name="T90" fmla="*/ 54 w 1152"/>
              <a:gd name="T91" fmla="*/ 16 h 2176"/>
              <a:gd name="T92" fmla="*/ 68 w 1152"/>
              <a:gd name="T93" fmla="*/ 8 h 2176"/>
              <a:gd name="T94" fmla="*/ 82 w 1152"/>
              <a:gd name="T95" fmla="*/ 2 h 2176"/>
              <a:gd name="T96" fmla="*/ 97 w 1152"/>
              <a:gd name="T97" fmla="*/ 0 h 2176"/>
              <a:gd name="T98" fmla="*/ 113 w 1152"/>
              <a:gd name="T99" fmla="*/ 0 h 2176"/>
              <a:gd name="T100" fmla="*/ 128 w 1152"/>
              <a:gd name="T101" fmla="*/ 0 h 2176"/>
              <a:gd name="T102" fmla="*/ 144 w 1152"/>
              <a:gd name="T103" fmla="*/ 4 h 2176"/>
              <a:gd name="T104" fmla="*/ 159 w 1152"/>
              <a:gd name="T105" fmla="*/ 12 h 2176"/>
              <a:gd name="T106" fmla="*/ 173 w 1152"/>
              <a:gd name="T107" fmla="*/ 19 h 2176"/>
              <a:gd name="T108" fmla="*/ 186 w 1152"/>
              <a:gd name="T109" fmla="*/ 31 h 2176"/>
              <a:gd name="T110" fmla="*/ 186 w 1152"/>
              <a:gd name="T111" fmla="*/ 31 h 2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52" h="2176">
                <a:moveTo>
                  <a:pt x="186" y="31"/>
                </a:moveTo>
                <a:lnTo>
                  <a:pt x="1088" y="933"/>
                </a:lnTo>
                <a:lnTo>
                  <a:pt x="1088" y="933"/>
                </a:lnTo>
                <a:lnTo>
                  <a:pt x="1103" y="948"/>
                </a:lnTo>
                <a:lnTo>
                  <a:pt x="1115" y="968"/>
                </a:lnTo>
                <a:lnTo>
                  <a:pt x="1127" y="985"/>
                </a:lnTo>
                <a:lnTo>
                  <a:pt x="1136" y="1004"/>
                </a:lnTo>
                <a:lnTo>
                  <a:pt x="1142" y="1026"/>
                </a:lnTo>
                <a:lnTo>
                  <a:pt x="1148" y="1045"/>
                </a:lnTo>
                <a:lnTo>
                  <a:pt x="1152" y="1066"/>
                </a:lnTo>
                <a:lnTo>
                  <a:pt x="1152" y="1088"/>
                </a:lnTo>
                <a:lnTo>
                  <a:pt x="1152" y="1109"/>
                </a:lnTo>
                <a:lnTo>
                  <a:pt x="1148" y="1130"/>
                </a:lnTo>
                <a:lnTo>
                  <a:pt x="1142" y="1150"/>
                </a:lnTo>
                <a:lnTo>
                  <a:pt x="1136" y="1171"/>
                </a:lnTo>
                <a:lnTo>
                  <a:pt x="1127" y="1191"/>
                </a:lnTo>
                <a:lnTo>
                  <a:pt x="1115" y="1208"/>
                </a:lnTo>
                <a:lnTo>
                  <a:pt x="1103" y="1225"/>
                </a:lnTo>
                <a:lnTo>
                  <a:pt x="1088" y="1243"/>
                </a:lnTo>
                <a:lnTo>
                  <a:pt x="186" y="2144"/>
                </a:lnTo>
                <a:lnTo>
                  <a:pt x="186" y="2144"/>
                </a:lnTo>
                <a:lnTo>
                  <a:pt x="173" y="2156"/>
                </a:lnTo>
                <a:lnTo>
                  <a:pt x="159" y="2164"/>
                </a:lnTo>
                <a:lnTo>
                  <a:pt x="144" y="2170"/>
                </a:lnTo>
                <a:lnTo>
                  <a:pt x="128" y="2174"/>
                </a:lnTo>
                <a:lnTo>
                  <a:pt x="113" y="2176"/>
                </a:lnTo>
                <a:lnTo>
                  <a:pt x="97" y="2176"/>
                </a:lnTo>
                <a:lnTo>
                  <a:pt x="82" y="2172"/>
                </a:lnTo>
                <a:lnTo>
                  <a:pt x="68" y="2168"/>
                </a:lnTo>
                <a:lnTo>
                  <a:pt x="54" y="2160"/>
                </a:lnTo>
                <a:lnTo>
                  <a:pt x="41" y="2152"/>
                </a:lnTo>
                <a:lnTo>
                  <a:pt x="29" y="2141"/>
                </a:lnTo>
                <a:lnTo>
                  <a:pt x="20" y="2129"/>
                </a:lnTo>
                <a:lnTo>
                  <a:pt x="12" y="2115"/>
                </a:lnTo>
                <a:lnTo>
                  <a:pt x="4" y="2100"/>
                </a:lnTo>
                <a:lnTo>
                  <a:pt x="0" y="2084"/>
                </a:lnTo>
                <a:lnTo>
                  <a:pt x="0" y="2067"/>
                </a:lnTo>
                <a:lnTo>
                  <a:pt x="0" y="109"/>
                </a:lnTo>
                <a:lnTo>
                  <a:pt x="0" y="109"/>
                </a:lnTo>
                <a:lnTo>
                  <a:pt x="0" y="91"/>
                </a:lnTo>
                <a:lnTo>
                  <a:pt x="4" y="76"/>
                </a:lnTo>
                <a:lnTo>
                  <a:pt x="12" y="60"/>
                </a:lnTo>
                <a:lnTo>
                  <a:pt x="20" y="47"/>
                </a:lnTo>
                <a:lnTo>
                  <a:pt x="29" y="33"/>
                </a:lnTo>
                <a:lnTo>
                  <a:pt x="41" y="23"/>
                </a:lnTo>
                <a:lnTo>
                  <a:pt x="54" y="16"/>
                </a:lnTo>
                <a:lnTo>
                  <a:pt x="68" y="8"/>
                </a:lnTo>
                <a:lnTo>
                  <a:pt x="82" y="2"/>
                </a:lnTo>
                <a:lnTo>
                  <a:pt x="97" y="0"/>
                </a:lnTo>
                <a:lnTo>
                  <a:pt x="113" y="0"/>
                </a:lnTo>
                <a:lnTo>
                  <a:pt x="128" y="0"/>
                </a:lnTo>
                <a:lnTo>
                  <a:pt x="144" y="4"/>
                </a:lnTo>
                <a:lnTo>
                  <a:pt x="159" y="12"/>
                </a:lnTo>
                <a:lnTo>
                  <a:pt x="173" y="19"/>
                </a:lnTo>
                <a:lnTo>
                  <a:pt x="186" y="31"/>
                </a:lnTo>
                <a:lnTo>
                  <a:pt x="186" y="31"/>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nl-BE"/>
          </a:p>
        </p:txBody>
      </p:sp>
      <p:sp>
        <p:nvSpPr>
          <p:cNvPr id="7" name="!!Freeform 1">
            <a:extLst>
              <a:ext uri="{FF2B5EF4-FFF2-40B4-BE49-F238E27FC236}">
                <a16:creationId xmlns:a16="http://schemas.microsoft.com/office/drawing/2014/main" id="{1F1C937A-71AE-47E9-AF2C-EC6B175EB726}"/>
              </a:ext>
            </a:extLst>
          </p:cNvPr>
          <p:cNvSpPr>
            <a:spLocks noChangeAspect="1"/>
          </p:cNvSpPr>
          <p:nvPr userDrawn="1"/>
        </p:nvSpPr>
        <p:spPr bwMode="auto">
          <a:xfrm rot="16200000">
            <a:off x="-174828" y="746910"/>
            <a:ext cx="1399723" cy="1494000"/>
          </a:xfrm>
          <a:custGeom>
            <a:avLst/>
            <a:gdLst>
              <a:gd name="T0" fmla="*/ 219 w 1648"/>
              <a:gd name="T1" fmla="*/ 1759 h 1759"/>
              <a:gd name="T2" fmla="*/ 198 w 1648"/>
              <a:gd name="T3" fmla="*/ 1759 h 1759"/>
              <a:gd name="T4" fmla="*/ 155 w 1648"/>
              <a:gd name="T5" fmla="*/ 1749 h 1759"/>
              <a:gd name="T6" fmla="*/ 114 w 1648"/>
              <a:gd name="T7" fmla="*/ 1734 h 1759"/>
              <a:gd name="T8" fmla="*/ 79 w 1648"/>
              <a:gd name="T9" fmla="*/ 1709 h 1759"/>
              <a:gd name="T10" fmla="*/ 50 w 1648"/>
              <a:gd name="T11" fmla="*/ 1680 h 1759"/>
              <a:gd name="T12" fmla="*/ 27 w 1648"/>
              <a:gd name="T13" fmla="*/ 1645 h 1759"/>
              <a:gd name="T14" fmla="*/ 10 w 1648"/>
              <a:gd name="T15" fmla="*/ 1606 h 1759"/>
              <a:gd name="T16" fmla="*/ 0 w 1648"/>
              <a:gd name="T17" fmla="*/ 1563 h 1759"/>
              <a:gd name="T18" fmla="*/ 0 w 1648"/>
              <a:gd name="T19" fmla="*/ 221 h 1759"/>
              <a:gd name="T20" fmla="*/ 0 w 1648"/>
              <a:gd name="T21" fmla="*/ 198 h 1759"/>
              <a:gd name="T22" fmla="*/ 10 w 1648"/>
              <a:gd name="T23" fmla="*/ 155 h 1759"/>
              <a:gd name="T24" fmla="*/ 27 w 1648"/>
              <a:gd name="T25" fmla="*/ 117 h 1759"/>
              <a:gd name="T26" fmla="*/ 50 w 1648"/>
              <a:gd name="T27" fmla="*/ 80 h 1759"/>
              <a:gd name="T28" fmla="*/ 79 w 1648"/>
              <a:gd name="T29" fmla="*/ 51 h 1759"/>
              <a:gd name="T30" fmla="*/ 114 w 1648"/>
              <a:gd name="T31" fmla="*/ 28 h 1759"/>
              <a:gd name="T32" fmla="*/ 153 w 1648"/>
              <a:gd name="T33" fmla="*/ 10 h 1759"/>
              <a:gd name="T34" fmla="*/ 198 w 1648"/>
              <a:gd name="T35" fmla="*/ 2 h 1759"/>
              <a:gd name="T36" fmla="*/ 1537 w 1648"/>
              <a:gd name="T37" fmla="*/ 0 h 1759"/>
              <a:gd name="T38" fmla="*/ 1555 w 1648"/>
              <a:gd name="T39" fmla="*/ 2 h 1759"/>
              <a:gd name="T40" fmla="*/ 1588 w 1648"/>
              <a:gd name="T41" fmla="*/ 12 h 1759"/>
              <a:gd name="T42" fmla="*/ 1613 w 1648"/>
              <a:gd name="T43" fmla="*/ 31 h 1759"/>
              <a:gd name="T44" fmla="*/ 1632 w 1648"/>
              <a:gd name="T45" fmla="*/ 55 h 1759"/>
              <a:gd name="T46" fmla="*/ 1644 w 1648"/>
              <a:gd name="T47" fmla="*/ 84 h 1759"/>
              <a:gd name="T48" fmla="*/ 1648 w 1648"/>
              <a:gd name="T49" fmla="*/ 115 h 1759"/>
              <a:gd name="T50" fmla="*/ 1642 w 1648"/>
              <a:gd name="T51" fmla="*/ 146 h 1759"/>
              <a:gd name="T52" fmla="*/ 1627 w 1648"/>
              <a:gd name="T53" fmla="*/ 175 h 1759"/>
              <a:gd name="T54" fmla="*/ 1002 w 1648"/>
              <a:gd name="T55" fmla="*/ 803 h 1759"/>
              <a:gd name="T56" fmla="*/ 987 w 1648"/>
              <a:gd name="T57" fmla="*/ 821 h 1759"/>
              <a:gd name="T58" fmla="*/ 971 w 1648"/>
              <a:gd name="T59" fmla="*/ 859 h 1759"/>
              <a:gd name="T60" fmla="*/ 971 w 1648"/>
              <a:gd name="T61" fmla="*/ 902 h 1759"/>
              <a:gd name="T62" fmla="*/ 987 w 1648"/>
              <a:gd name="T63" fmla="*/ 941 h 1759"/>
              <a:gd name="T64" fmla="*/ 1615 w 1648"/>
              <a:gd name="T65" fmla="*/ 1573 h 1759"/>
              <a:gd name="T66" fmla="*/ 1627 w 1648"/>
              <a:gd name="T67" fmla="*/ 1586 h 1759"/>
              <a:gd name="T68" fmla="*/ 1642 w 1648"/>
              <a:gd name="T69" fmla="*/ 1616 h 1759"/>
              <a:gd name="T70" fmla="*/ 1648 w 1648"/>
              <a:gd name="T71" fmla="*/ 1647 h 1759"/>
              <a:gd name="T72" fmla="*/ 1644 w 1648"/>
              <a:gd name="T73" fmla="*/ 1678 h 1759"/>
              <a:gd name="T74" fmla="*/ 1632 w 1648"/>
              <a:gd name="T75" fmla="*/ 1707 h 1759"/>
              <a:gd name="T76" fmla="*/ 1613 w 1648"/>
              <a:gd name="T77" fmla="*/ 1730 h 1759"/>
              <a:gd name="T78" fmla="*/ 1588 w 1648"/>
              <a:gd name="T79" fmla="*/ 1747 h 1759"/>
              <a:gd name="T80" fmla="*/ 1555 w 1648"/>
              <a:gd name="T81" fmla="*/ 1759 h 1759"/>
              <a:gd name="T82" fmla="*/ 1537 w 1648"/>
              <a:gd name="T83" fmla="*/ 1759 h 1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648" h="1759">
                <a:moveTo>
                  <a:pt x="1537" y="1759"/>
                </a:moveTo>
                <a:lnTo>
                  <a:pt x="219" y="1759"/>
                </a:lnTo>
                <a:lnTo>
                  <a:pt x="219" y="1759"/>
                </a:lnTo>
                <a:lnTo>
                  <a:pt x="198" y="1759"/>
                </a:lnTo>
                <a:lnTo>
                  <a:pt x="174" y="1755"/>
                </a:lnTo>
                <a:lnTo>
                  <a:pt x="155" y="1749"/>
                </a:lnTo>
                <a:lnTo>
                  <a:pt x="134" y="1742"/>
                </a:lnTo>
                <a:lnTo>
                  <a:pt x="114" y="1734"/>
                </a:lnTo>
                <a:lnTo>
                  <a:pt x="97" y="1722"/>
                </a:lnTo>
                <a:lnTo>
                  <a:pt x="79" y="1709"/>
                </a:lnTo>
                <a:lnTo>
                  <a:pt x="64" y="1695"/>
                </a:lnTo>
                <a:lnTo>
                  <a:pt x="50" y="1680"/>
                </a:lnTo>
                <a:lnTo>
                  <a:pt x="37" y="1662"/>
                </a:lnTo>
                <a:lnTo>
                  <a:pt x="27" y="1645"/>
                </a:lnTo>
                <a:lnTo>
                  <a:pt x="17" y="1625"/>
                </a:lnTo>
                <a:lnTo>
                  <a:pt x="10" y="1606"/>
                </a:lnTo>
                <a:lnTo>
                  <a:pt x="4" y="1584"/>
                </a:lnTo>
                <a:lnTo>
                  <a:pt x="0" y="1563"/>
                </a:lnTo>
                <a:lnTo>
                  <a:pt x="0" y="1540"/>
                </a:lnTo>
                <a:lnTo>
                  <a:pt x="0" y="221"/>
                </a:lnTo>
                <a:lnTo>
                  <a:pt x="0" y="221"/>
                </a:lnTo>
                <a:lnTo>
                  <a:pt x="0" y="198"/>
                </a:lnTo>
                <a:lnTo>
                  <a:pt x="4" y="177"/>
                </a:lnTo>
                <a:lnTo>
                  <a:pt x="10" y="155"/>
                </a:lnTo>
                <a:lnTo>
                  <a:pt x="17" y="134"/>
                </a:lnTo>
                <a:lnTo>
                  <a:pt x="27" y="117"/>
                </a:lnTo>
                <a:lnTo>
                  <a:pt x="37" y="97"/>
                </a:lnTo>
                <a:lnTo>
                  <a:pt x="50" y="80"/>
                </a:lnTo>
                <a:lnTo>
                  <a:pt x="64" y="64"/>
                </a:lnTo>
                <a:lnTo>
                  <a:pt x="79" y="51"/>
                </a:lnTo>
                <a:lnTo>
                  <a:pt x="97" y="39"/>
                </a:lnTo>
                <a:lnTo>
                  <a:pt x="114" y="28"/>
                </a:lnTo>
                <a:lnTo>
                  <a:pt x="134" y="18"/>
                </a:lnTo>
                <a:lnTo>
                  <a:pt x="153" y="10"/>
                </a:lnTo>
                <a:lnTo>
                  <a:pt x="174" y="6"/>
                </a:lnTo>
                <a:lnTo>
                  <a:pt x="198" y="2"/>
                </a:lnTo>
                <a:lnTo>
                  <a:pt x="219" y="0"/>
                </a:lnTo>
                <a:lnTo>
                  <a:pt x="1537" y="0"/>
                </a:lnTo>
                <a:lnTo>
                  <a:pt x="1537" y="0"/>
                </a:lnTo>
                <a:lnTo>
                  <a:pt x="1555" y="2"/>
                </a:lnTo>
                <a:lnTo>
                  <a:pt x="1572" y="6"/>
                </a:lnTo>
                <a:lnTo>
                  <a:pt x="1588" y="12"/>
                </a:lnTo>
                <a:lnTo>
                  <a:pt x="1601" y="20"/>
                </a:lnTo>
                <a:lnTo>
                  <a:pt x="1613" y="31"/>
                </a:lnTo>
                <a:lnTo>
                  <a:pt x="1623" y="41"/>
                </a:lnTo>
                <a:lnTo>
                  <a:pt x="1632" y="55"/>
                </a:lnTo>
                <a:lnTo>
                  <a:pt x="1640" y="68"/>
                </a:lnTo>
                <a:lnTo>
                  <a:pt x="1644" y="84"/>
                </a:lnTo>
                <a:lnTo>
                  <a:pt x="1648" y="99"/>
                </a:lnTo>
                <a:lnTo>
                  <a:pt x="1648" y="115"/>
                </a:lnTo>
                <a:lnTo>
                  <a:pt x="1646" y="130"/>
                </a:lnTo>
                <a:lnTo>
                  <a:pt x="1642" y="146"/>
                </a:lnTo>
                <a:lnTo>
                  <a:pt x="1636" y="161"/>
                </a:lnTo>
                <a:lnTo>
                  <a:pt x="1627" y="175"/>
                </a:lnTo>
                <a:lnTo>
                  <a:pt x="1615" y="188"/>
                </a:lnTo>
                <a:lnTo>
                  <a:pt x="1002" y="803"/>
                </a:lnTo>
                <a:lnTo>
                  <a:pt x="1002" y="803"/>
                </a:lnTo>
                <a:lnTo>
                  <a:pt x="987" y="821"/>
                </a:lnTo>
                <a:lnTo>
                  <a:pt x="977" y="838"/>
                </a:lnTo>
                <a:lnTo>
                  <a:pt x="971" y="859"/>
                </a:lnTo>
                <a:lnTo>
                  <a:pt x="969" y="881"/>
                </a:lnTo>
                <a:lnTo>
                  <a:pt x="971" y="902"/>
                </a:lnTo>
                <a:lnTo>
                  <a:pt x="977" y="921"/>
                </a:lnTo>
                <a:lnTo>
                  <a:pt x="987" y="941"/>
                </a:lnTo>
                <a:lnTo>
                  <a:pt x="1002" y="958"/>
                </a:lnTo>
                <a:lnTo>
                  <a:pt x="1615" y="1573"/>
                </a:lnTo>
                <a:lnTo>
                  <a:pt x="1615" y="1573"/>
                </a:lnTo>
                <a:lnTo>
                  <a:pt x="1627" y="1586"/>
                </a:lnTo>
                <a:lnTo>
                  <a:pt x="1636" y="1600"/>
                </a:lnTo>
                <a:lnTo>
                  <a:pt x="1642" y="1616"/>
                </a:lnTo>
                <a:lnTo>
                  <a:pt x="1646" y="1631"/>
                </a:lnTo>
                <a:lnTo>
                  <a:pt x="1648" y="1647"/>
                </a:lnTo>
                <a:lnTo>
                  <a:pt x="1648" y="1662"/>
                </a:lnTo>
                <a:lnTo>
                  <a:pt x="1644" y="1678"/>
                </a:lnTo>
                <a:lnTo>
                  <a:pt x="1640" y="1691"/>
                </a:lnTo>
                <a:lnTo>
                  <a:pt x="1632" y="1707"/>
                </a:lnTo>
                <a:lnTo>
                  <a:pt x="1623" y="1718"/>
                </a:lnTo>
                <a:lnTo>
                  <a:pt x="1613" y="1730"/>
                </a:lnTo>
                <a:lnTo>
                  <a:pt x="1601" y="1740"/>
                </a:lnTo>
                <a:lnTo>
                  <a:pt x="1588" y="1747"/>
                </a:lnTo>
                <a:lnTo>
                  <a:pt x="1572" y="1755"/>
                </a:lnTo>
                <a:lnTo>
                  <a:pt x="1555" y="1759"/>
                </a:lnTo>
                <a:lnTo>
                  <a:pt x="1537" y="1759"/>
                </a:lnTo>
                <a:lnTo>
                  <a:pt x="1537" y="1759"/>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nl-BE" dirty="0"/>
          </a:p>
        </p:txBody>
      </p:sp>
      <p:sp>
        <p:nvSpPr>
          <p:cNvPr id="8" name="Tijdelijke aanduiding voor datum 7">
            <a:extLst>
              <a:ext uri="{FF2B5EF4-FFF2-40B4-BE49-F238E27FC236}">
                <a16:creationId xmlns:a16="http://schemas.microsoft.com/office/drawing/2014/main" id="{CD9A960C-1FF3-457E-9962-D5AC67676EA7}"/>
              </a:ext>
            </a:extLst>
          </p:cNvPr>
          <p:cNvSpPr>
            <a:spLocks noGrp="1"/>
          </p:cNvSpPr>
          <p:nvPr>
            <p:ph type="dt" sz="half" idx="10"/>
          </p:nvPr>
        </p:nvSpPr>
        <p:spPr/>
        <p:txBody>
          <a:bodyPr/>
          <a:lstStyle/>
          <a:p>
            <a:fld id="{382E66CD-BCC1-4C9B-832D-7EC43608EABF}" type="datetime1">
              <a:rPr lang="nl-BE" smtClean="0"/>
              <a:pPr/>
              <a:t>9/03/2023</a:t>
            </a:fld>
            <a:endParaRPr lang="nl-BE" dirty="0"/>
          </a:p>
        </p:txBody>
      </p:sp>
      <p:sp>
        <p:nvSpPr>
          <p:cNvPr id="9" name="Tijdelijke aanduiding voor voettekst 8">
            <a:extLst>
              <a:ext uri="{FF2B5EF4-FFF2-40B4-BE49-F238E27FC236}">
                <a16:creationId xmlns:a16="http://schemas.microsoft.com/office/drawing/2014/main" id="{7766B1FB-A327-4FA0-A844-62772028FCB4}"/>
              </a:ext>
            </a:extLst>
          </p:cNvPr>
          <p:cNvSpPr>
            <a:spLocks noGrp="1"/>
          </p:cNvSpPr>
          <p:nvPr>
            <p:ph type="ftr" sz="quarter" idx="11"/>
          </p:nvPr>
        </p:nvSpPr>
        <p:spPr/>
        <p:txBody>
          <a:bodyPr/>
          <a:lstStyle/>
          <a:p>
            <a:r>
              <a:rPr lang="nl-BE"/>
              <a:t>Voettekst voor dia's</a:t>
            </a:r>
            <a:endParaRPr lang="nl-BE" dirty="0"/>
          </a:p>
        </p:txBody>
      </p:sp>
      <p:sp>
        <p:nvSpPr>
          <p:cNvPr id="10" name="Tijdelijke aanduiding voor dianummer 9">
            <a:extLst>
              <a:ext uri="{FF2B5EF4-FFF2-40B4-BE49-F238E27FC236}">
                <a16:creationId xmlns:a16="http://schemas.microsoft.com/office/drawing/2014/main" id="{21CFE0A3-274A-4AF5-BF6B-54F186EF9BF7}"/>
              </a:ext>
            </a:extLst>
          </p:cNvPr>
          <p:cNvSpPr>
            <a:spLocks noGrp="1"/>
          </p:cNvSpPr>
          <p:nvPr>
            <p:ph type="sldNum" sz="quarter" idx="12"/>
          </p:nvPr>
        </p:nvSpPr>
        <p:spPr/>
        <p:txBody>
          <a:bodyPr/>
          <a:lstStyle/>
          <a:p>
            <a:fld id="{41EC6B80-1A7E-45E1-8E6D-CEFF41051EC9}" type="slidenum">
              <a:rPr lang="nl-BE" smtClean="0"/>
              <a:pPr/>
              <a:t>‹nr.›</a:t>
            </a:fld>
            <a:endParaRPr lang="nl-BE" dirty="0"/>
          </a:p>
        </p:txBody>
      </p:sp>
      <p:sp>
        <p:nvSpPr>
          <p:cNvPr id="13" name="!!Freeform 3">
            <a:extLst>
              <a:ext uri="{FF2B5EF4-FFF2-40B4-BE49-F238E27FC236}">
                <a16:creationId xmlns:a16="http://schemas.microsoft.com/office/drawing/2014/main" id="{2D75CFF6-413F-4E16-8087-059C3557D238}"/>
              </a:ext>
            </a:extLst>
          </p:cNvPr>
          <p:cNvSpPr>
            <a:spLocks noChangeAspect="1"/>
          </p:cNvSpPr>
          <p:nvPr userDrawn="1"/>
        </p:nvSpPr>
        <p:spPr bwMode="auto">
          <a:xfrm rot="2700000">
            <a:off x="10743586" y="5669187"/>
            <a:ext cx="1539669" cy="1539669"/>
          </a:xfrm>
          <a:custGeom>
            <a:avLst/>
            <a:gdLst>
              <a:gd name="T0" fmla="*/ 222 w 1759"/>
              <a:gd name="T1" fmla="*/ 1759 h 1759"/>
              <a:gd name="T2" fmla="*/ 198 w 1759"/>
              <a:gd name="T3" fmla="*/ 1759 h 1759"/>
              <a:gd name="T4" fmla="*/ 156 w 1759"/>
              <a:gd name="T5" fmla="*/ 1749 h 1759"/>
              <a:gd name="T6" fmla="*/ 117 w 1759"/>
              <a:gd name="T7" fmla="*/ 1734 h 1759"/>
              <a:gd name="T8" fmla="*/ 82 w 1759"/>
              <a:gd name="T9" fmla="*/ 1709 h 1759"/>
              <a:gd name="T10" fmla="*/ 51 w 1759"/>
              <a:gd name="T11" fmla="*/ 1680 h 1759"/>
              <a:gd name="T12" fmla="*/ 28 w 1759"/>
              <a:gd name="T13" fmla="*/ 1645 h 1759"/>
              <a:gd name="T14" fmla="*/ 10 w 1759"/>
              <a:gd name="T15" fmla="*/ 1606 h 1759"/>
              <a:gd name="T16" fmla="*/ 2 w 1759"/>
              <a:gd name="T17" fmla="*/ 1561 h 1759"/>
              <a:gd name="T18" fmla="*/ 0 w 1759"/>
              <a:gd name="T19" fmla="*/ 222 h 1759"/>
              <a:gd name="T20" fmla="*/ 2 w 1759"/>
              <a:gd name="T21" fmla="*/ 200 h 1759"/>
              <a:gd name="T22" fmla="*/ 10 w 1759"/>
              <a:gd name="T23" fmla="*/ 156 h 1759"/>
              <a:gd name="T24" fmla="*/ 28 w 1759"/>
              <a:gd name="T25" fmla="*/ 117 h 1759"/>
              <a:gd name="T26" fmla="*/ 51 w 1759"/>
              <a:gd name="T27" fmla="*/ 82 h 1759"/>
              <a:gd name="T28" fmla="*/ 82 w 1759"/>
              <a:gd name="T29" fmla="*/ 51 h 1759"/>
              <a:gd name="T30" fmla="*/ 117 w 1759"/>
              <a:gd name="T31" fmla="*/ 28 h 1759"/>
              <a:gd name="T32" fmla="*/ 156 w 1759"/>
              <a:gd name="T33" fmla="*/ 10 h 1759"/>
              <a:gd name="T34" fmla="*/ 198 w 1759"/>
              <a:gd name="T35" fmla="*/ 2 h 1759"/>
              <a:gd name="T36" fmla="*/ 1540 w 1759"/>
              <a:gd name="T37" fmla="*/ 0 h 1759"/>
              <a:gd name="T38" fmla="*/ 1561 w 1759"/>
              <a:gd name="T39" fmla="*/ 2 h 1759"/>
              <a:gd name="T40" fmla="*/ 1604 w 1759"/>
              <a:gd name="T41" fmla="*/ 10 h 1759"/>
              <a:gd name="T42" fmla="*/ 1645 w 1759"/>
              <a:gd name="T43" fmla="*/ 28 h 1759"/>
              <a:gd name="T44" fmla="*/ 1680 w 1759"/>
              <a:gd name="T45" fmla="*/ 51 h 1759"/>
              <a:gd name="T46" fmla="*/ 1709 w 1759"/>
              <a:gd name="T47" fmla="*/ 82 h 1759"/>
              <a:gd name="T48" fmla="*/ 1734 w 1759"/>
              <a:gd name="T49" fmla="*/ 117 h 1759"/>
              <a:gd name="T50" fmla="*/ 1749 w 1759"/>
              <a:gd name="T51" fmla="*/ 156 h 1759"/>
              <a:gd name="T52" fmla="*/ 1759 w 1759"/>
              <a:gd name="T53" fmla="*/ 200 h 1759"/>
              <a:gd name="T54" fmla="*/ 1759 w 1759"/>
              <a:gd name="T55" fmla="*/ 1540 h 1759"/>
              <a:gd name="T56" fmla="*/ 1759 w 1759"/>
              <a:gd name="T57" fmla="*/ 1561 h 1759"/>
              <a:gd name="T58" fmla="*/ 1749 w 1759"/>
              <a:gd name="T59" fmla="*/ 1606 h 1759"/>
              <a:gd name="T60" fmla="*/ 1734 w 1759"/>
              <a:gd name="T61" fmla="*/ 1645 h 1759"/>
              <a:gd name="T62" fmla="*/ 1709 w 1759"/>
              <a:gd name="T63" fmla="*/ 1680 h 1759"/>
              <a:gd name="T64" fmla="*/ 1680 w 1759"/>
              <a:gd name="T65" fmla="*/ 1709 h 1759"/>
              <a:gd name="T66" fmla="*/ 1645 w 1759"/>
              <a:gd name="T67" fmla="*/ 1734 h 1759"/>
              <a:gd name="T68" fmla="*/ 1604 w 1759"/>
              <a:gd name="T69" fmla="*/ 1749 h 1759"/>
              <a:gd name="T70" fmla="*/ 1561 w 1759"/>
              <a:gd name="T71" fmla="*/ 1759 h 1759"/>
              <a:gd name="T72" fmla="*/ 1540 w 1759"/>
              <a:gd name="T73" fmla="*/ 1759 h 1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59" h="1759">
                <a:moveTo>
                  <a:pt x="1540" y="1759"/>
                </a:moveTo>
                <a:lnTo>
                  <a:pt x="222" y="1759"/>
                </a:lnTo>
                <a:lnTo>
                  <a:pt x="222" y="1759"/>
                </a:lnTo>
                <a:lnTo>
                  <a:pt x="198" y="1759"/>
                </a:lnTo>
                <a:lnTo>
                  <a:pt x="177" y="1755"/>
                </a:lnTo>
                <a:lnTo>
                  <a:pt x="156" y="1749"/>
                </a:lnTo>
                <a:lnTo>
                  <a:pt x="136" y="1744"/>
                </a:lnTo>
                <a:lnTo>
                  <a:pt x="117" y="1734"/>
                </a:lnTo>
                <a:lnTo>
                  <a:pt x="97" y="1722"/>
                </a:lnTo>
                <a:lnTo>
                  <a:pt x="82" y="1709"/>
                </a:lnTo>
                <a:lnTo>
                  <a:pt x="66" y="1695"/>
                </a:lnTo>
                <a:lnTo>
                  <a:pt x="51" y="1680"/>
                </a:lnTo>
                <a:lnTo>
                  <a:pt x="39" y="1662"/>
                </a:lnTo>
                <a:lnTo>
                  <a:pt x="28" y="1645"/>
                </a:lnTo>
                <a:lnTo>
                  <a:pt x="18" y="1625"/>
                </a:lnTo>
                <a:lnTo>
                  <a:pt x="10" y="1606"/>
                </a:lnTo>
                <a:lnTo>
                  <a:pt x="6" y="1585"/>
                </a:lnTo>
                <a:lnTo>
                  <a:pt x="2" y="1561"/>
                </a:lnTo>
                <a:lnTo>
                  <a:pt x="0" y="1540"/>
                </a:lnTo>
                <a:lnTo>
                  <a:pt x="0" y="222"/>
                </a:lnTo>
                <a:lnTo>
                  <a:pt x="0" y="222"/>
                </a:lnTo>
                <a:lnTo>
                  <a:pt x="2" y="200"/>
                </a:lnTo>
                <a:lnTo>
                  <a:pt x="6" y="177"/>
                </a:lnTo>
                <a:lnTo>
                  <a:pt x="10" y="156"/>
                </a:lnTo>
                <a:lnTo>
                  <a:pt x="18" y="136"/>
                </a:lnTo>
                <a:lnTo>
                  <a:pt x="28" y="117"/>
                </a:lnTo>
                <a:lnTo>
                  <a:pt x="39" y="99"/>
                </a:lnTo>
                <a:lnTo>
                  <a:pt x="51" y="82"/>
                </a:lnTo>
                <a:lnTo>
                  <a:pt x="66" y="66"/>
                </a:lnTo>
                <a:lnTo>
                  <a:pt x="82" y="51"/>
                </a:lnTo>
                <a:lnTo>
                  <a:pt x="97" y="39"/>
                </a:lnTo>
                <a:lnTo>
                  <a:pt x="117" y="28"/>
                </a:lnTo>
                <a:lnTo>
                  <a:pt x="136" y="18"/>
                </a:lnTo>
                <a:lnTo>
                  <a:pt x="156" y="10"/>
                </a:lnTo>
                <a:lnTo>
                  <a:pt x="177" y="6"/>
                </a:lnTo>
                <a:lnTo>
                  <a:pt x="198" y="2"/>
                </a:lnTo>
                <a:lnTo>
                  <a:pt x="222" y="0"/>
                </a:lnTo>
                <a:lnTo>
                  <a:pt x="1540" y="0"/>
                </a:lnTo>
                <a:lnTo>
                  <a:pt x="1540" y="0"/>
                </a:lnTo>
                <a:lnTo>
                  <a:pt x="1561" y="2"/>
                </a:lnTo>
                <a:lnTo>
                  <a:pt x="1585" y="6"/>
                </a:lnTo>
                <a:lnTo>
                  <a:pt x="1604" y="10"/>
                </a:lnTo>
                <a:lnTo>
                  <a:pt x="1625" y="18"/>
                </a:lnTo>
                <a:lnTo>
                  <a:pt x="1645" y="28"/>
                </a:lnTo>
                <a:lnTo>
                  <a:pt x="1662" y="39"/>
                </a:lnTo>
                <a:lnTo>
                  <a:pt x="1680" y="51"/>
                </a:lnTo>
                <a:lnTo>
                  <a:pt x="1695" y="66"/>
                </a:lnTo>
                <a:lnTo>
                  <a:pt x="1709" y="82"/>
                </a:lnTo>
                <a:lnTo>
                  <a:pt x="1722" y="99"/>
                </a:lnTo>
                <a:lnTo>
                  <a:pt x="1734" y="117"/>
                </a:lnTo>
                <a:lnTo>
                  <a:pt x="1742" y="136"/>
                </a:lnTo>
                <a:lnTo>
                  <a:pt x="1749" y="156"/>
                </a:lnTo>
                <a:lnTo>
                  <a:pt x="1755" y="177"/>
                </a:lnTo>
                <a:lnTo>
                  <a:pt x="1759" y="200"/>
                </a:lnTo>
                <a:lnTo>
                  <a:pt x="1759" y="222"/>
                </a:lnTo>
                <a:lnTo>
                  <a:pt x="1759" y="1540"/>
                </a:lnTo>
                <a:lnTo>
                  <a:pt x="1759" y="1540"/>
                </a:lnTo>
                <a:lnTo>
                  <a:pt x="1759" y="1561"/>
                </a:lnTo>
                <a:lnTo>
                  <a:pt x="1755" y="1585"/>
                </a:lnTo>
                <a:lnTo>
                  <a:pt x="1749" y="1606"/>
                </a:lnTo>
                <a:lnTo>
                  <a:pt x="1742" y="1625"/>
                </a:lnTo>
                <a:lnTo>
                  <a:pt x="1734" y="1645"/>
                </a:lnTo>
                <a:lnTo>
                  <a:pt x="1722" y="1662"/>
                </a:lnTo>
                <a:lnTo>
                  <a:pt x="1709" y="1680"/>
                </a:lnTo>
                <a:lnTo>
                  <a:pt x="1695" y="1695"/>
                </a:lnTo>
                <a:lnTo>
                  <a:pt x="1680" y="1709"/>
                </a:lnTo>
                <a:lnTo>
                  <a:pt x="1662" y="1722"/>
                </a:lnTo>
                <a:lnTo>
                  <a:pt x="1645" y="1734"/>
                </a:lnTo>
                <a:lnTo>
                  <a:pt x="1625" y="1744"/>
                </a:lnTo>
                <a:lnTo>
                  <a:pt x="1604" y="1749"/>
                </a:lnTo>
                <a:lnTo>
                  <a:pt x="1585" y="1755"/>
                </a:lnTo>
                <a:lnTo>
                  <a:pt x="1561" y="1759"/>
                </a:lnTo>
                <a:lnTo>
                  <a:pt x="1540" y="1759"/>
                </a:lnTo>
                <a:lnTo>
                  <a:pt x="1540" y="1759"/>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nl-BE"/>
          </a:p>
        </p:txBody>
      </p:sp>
      <p:pic>
        <p:nvPicPr>
          <p:cNvPr id="14" name="!!Logo wit">
            <a:extLst>
              <a:ext uri="{FF2B5EF4-FFF2-40B4-BE49-F238E27FC236}">
                <a16:creationId xmlns:a16="http://schemas.microsoft.com/office/drawing/2014/main" id="{55DF6CD0-18F7-4639-BB2D-D2EC6C0979B6}"/>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10627506" y="5985164"/>
            <a:ext cx="1266784" cy="632566"/>
          </a:xfrm>
          <a:prstGeom prst="rect">
            <a:avLst/>
          </a:prstGeom>
        </p:spPr>
      </p:pic>
    </p:spTree>
    <p:extLst>
      <p:ext uri="{BB962C8B-B14F-4D97-AF65-F5344CB8AC3E}">
        <p14:creationId xmlns:p14="http://schemas.microsoft.com/office/powerpoint/2010/main" val="27383288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w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50000"/>
          </a:schemeClr>
        </a:solid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A7B79A4D-45AC-45AB-897E-F36F37043E92}"/>
              </a:ext>
            </a:extLst>
          </p:cNvPr>
          <p:cNvSpPr>
            <a:spLocks noGrp="1"/>
          </p:cNvSpPr>
          <p:nvPr>
            <p:ph type="title"/>
          </p:nvPr>
        </p:nvSpPr>
        <p:spPr>
          <a:xfrm>
            <a:off x="1416051" y="549275"/>
            <a:ext cx="9359900" cy="1141413"/>
          </a:xfrm>
          <a:prstGeom prst="rect">
            <a:avLst/>
          </a:prstGeom>
        </p:spPr>
        <p:txBody>
          <a:bodyPr vert="horz" lIns="0" tIns="0" rIns="0" bIns="0" rtlCol="0" anchor="t" anchorCtr="0">
            <a:noAutofit/>
          </a:bodyPr>
          <a:lstStyle/>
          <a:p>
            <a:r>
              <a:rPr lang="nl-NL" dirty="0"/>
              <a:t>Klik om stijl te bewerken</a:t>
            </a:r>
            <a:endParaRPr lang="nl-BE" dirty="0"/>
          </a:p>
        </p:txBody>
      </p:sp>
      <p:sp>
        <p:nvSpPr>
          <p:cNvPr id="3" name="Tijdelijke aanduiding voor tekst 2">
            <a:extLst>
              <a:ext uri="{FF2B5EF4-FFF2-40B4-BE49-F238E27FC236}">
                <a16:creationId xmlns:a16="http://schemas.microsoft.com/office/drawing/2014/main" id="{7A544617-9C93-4F45-BA3A-817620DE6648}"/>
              </a:ext>
            </a:extLst>
          </p:cNvPr>
          <p:cNvSpPr>
            <a:spLocks noGrp="1"/>
          </p:cNvSpPr>
          <p:nvPr>
            <p:ph type="body" idx="1"/>
          </p:nvPr>
        </p:nvSpPr>
        <p:spPr>
          <a:xfrm>
            <a:off x="1416050" y="1825625"/>
            <a:ext cx="9359900" cy="4181565"/>
          </a:xfrm>
          <a:prstGeom prst="rect">
            <a:avLst/>
          </a:prstGeom>
        </p:spPr>
        <p:txBody>
          <a:bodyPr vert="horz" lIns="0" tIns="0" rIns="0" bIns="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4" name="Tijdelijke aanduiding voor datum 3">
            <a:extLst>
              <a:ext uri="{FF2B5EF4-FFF2-40B4-BE49-F238E27FC236}">
                <a16:creationId xmlns:a16="http://schemas.microsoft.com/office/drawing/2014/main" id="{B565D39F-BB25-48EB-AB53-60F1F438B538}"/>
              </a:ext>
            </a:extLst>
          </p:cNvPr>
          <p:cNvSpPr>
            <a:spLocks noGrp="1"/>
          </p:cNvSpPr>
          <p:nvPr>
            <p:ph type="dt" sz="half" idx="2"/>
          </p:nvPr>
        </p:nvSpPr>
        <p:spPr>
          <a:xfrm>
            <a:off x="194223" y="6142127"/>
            <a:ext cx="832721" cy="252000"/>
          </a:xfrm>
          <a:prstGeom prst="rect">
            <a:avLst/>
          </a:prstGeom>
        </p:spPr>
        <p:txBody>
          <a:bodyPr vert="horz" lIns="0" tIns="0" rIns="0" bIns="0" rtlCol="0" anchor="ctr"/>
          <a:lstStyle>
            <a:lvl1pPr algn="ctr">
              <a:defRPr sz="1200">
                <a:solidFill>
                  <a:schemeClr val="tx2"/>
                </a:solidFill>
              </a:defRPr>
            </a:lvl1pPr>
          </a:lstStyle>
          <a:p>
            <a:fld id="{382E66CD-BCC1-4C9B-832D-7EC43608EABF}" type="datetime1">
              <a:rPr lang="nl-BE" smtClean="0"/>
              <a:pPr/>
              <a:t>9/03/2023</a:t>
            </a:fld>
            <a:endParaRPr lang="nl-BE" dirty="0"/>
          </a:p>
        </p:txBody>
      </p:sp>
      <p:sp>
        <p:nvSpPr>
          <p:cNvPr id="5" name="Tijdelijke aanduiding voor voettekst 4">
            <a:extLst>
              <a:ext uri="{FF2B5EF4-FFF2-40B4-BE49-F238E27FC236}">
                <a16:creationId xmlns:a16="http://schemas.microsoft.com/office/drawing/2014/main" id="{041335B4-4D98-4AF7-8A83-BAEBAA85489F}"/>
              </a:ext>
            </a:extLst>
          </p:cNvPr>
          <p:cNvSpPr>
            <a:spLocks noGrp="1"/>
          </p:cNvSpPr>
          <p:nvPr>
            <p:ph type="ftr" sz="quarter" idx="3"/>
          </p:nvPr>
        </p:nvSpPr>
        <p:spPr>
          <a:xfrm>
            <a:off x="1416050" y="6394127"/>
            <a:ext cx="9359900" cy="248013"/>
          </a:xfrm>
          <a:prstGeom prst="rect">
            <a:avLst/>
          </a:prstGeom>
        </p:spPr>
        <p:txBody>
          <a:bodyPr vert="horz" lIns="0" tIns="0" rIns="0" bIns="0" rtlCol="0" anchor="ctr"/>
          <a:lstStyle>
            <a:lvl1pPr algn="ctr">
              <a:defRPr sz="1200">
                <a:solidFill>
                  <a:schemeClr val="tx2"/>
                </a:solidFill>
              </a:defRPr>
            </a:lvl1pPr>
          </a:lstStyle>
          <a:p>
            <a:r>
              <a:rPr lang="nl-BE"/>
              <a:t>Voettekst voor dia's</a:t>
            </a:r>
            <a:endParaRPr lang="nl-BE" dirty="0"/>
          </a:p>
        </p:txBody>
      </p:sp>
      <p:sp>
        <p:nvSpPr>
          <p:cNvPr id="6" name="Tijdelijke aanduiding voor dianummer 5">
            <a:extLst>
              <a:ext uri="{FF2B5EF4-FFF2-40B4-BE49-F238E27FC236}">
                <a16:creationId xmlns:a16="http://schemas.microsoft.com/office/drawing/2014/main" id="{0302AA13-C7B1-43F3-A9F2-3772D343C6F4}"/>
              </a:ext>
            </a:extLst>
          </p:cNvPr>
          <p:cNvSpPr>
            <a:spLocks noGrp="1"/>
          </p:cNvSpPr>
          <p:nvPr>
            <p:ph type="sldNum" sz="quarter" idx="4"/>
          </p:nvPr>
        </p:nvSpPr>
        <p:spPr>
          <a:xfrm>
            <a:off x="194223" y="6390140"/>
            <a:ext cx="832721" cy="252000"/>
          </a:xfrm>
          <a:prstGeom prst="rect">
            <a:avLst/>
          </a:prstGeom>
        </p:spPr>
        <p:txBody>
          <a:bodyPr vert="horz" lIns="0" tIns="0" rIns="0" bIns="0" rtlCol="0" anchor="ctr"/>
          <a:lstStyle>
            <a:lvl1pPr algn="ctr">
              <a:defRPr sz="1200">
                <a:solidFill>
                  <a:schemeClr val="tx2"/>
                </a:solidFill>
              </a:defRPr>
            </a:lvl1pPr>
          </a:lstStyle>
          <a:p>
            <a:fld id="{41EC6B80-1A7E-45E1-8E6D-CEFF41051EC9}" type="slidenum">
              <a:rPr lang="nl-BE" smtClean="0"/>
              <a:pPr/>
              <a:t>‹nr.›</a:t>
            </a:fld>
            <a:endParaRPr lang="nl-BE" dirty="0"/>
          </a:p>
        </p:txBody>
      </p:sp>
    </p:spTree>
    <p:extLst>
      <p:ext uri="{BB962C8B-B14F-4D97-AF65-F5344CB8AC3E}">
        <p14:creationId xmlns:p14="http://schemas.microsoft.com/office/powerpoint/2010/main" val="410656592"/>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hf hdr="0" dt="0"/>
  <p:txStyles>
    <p:titleStyle>
      <a:lvl1pPr algn="l" defTabSz="914400" rtl="0" eaLnBrk="1" latinLnBrk="0" hangingPunct="1">
        <a:lnSpc>
          <a:spcPct val="80000"/>
        </a:lnSpc>
        <a:spcBef>
          <a:spcPct val="0"/>
        </a:spcBef>
        <a:buNone/>
        <a:defRPr sz="4400" kern="1200">
          <a:solidFill>
            <a:schemeClr val="tx2"/>
          </a:solidFill>
          <a:latin typeface="+mj-lt"/>
          <a:ea typeface="+mj-ea"/>
          <a:cs typeface="+mj-cs"/>
        </a:defRPr>
      </a:lvl1pPr>
    </p:titleStyle>
    <p:bodyStyle>
      <a:lvl1pPr marL="0" indent="0" algn="l"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176213" indent="-176213" algn="l" defTabSz="914400" rtl="0" eaLnBrk="1" latinLnBrk="0" hangingPunct="1">
        <a:lnSpc>
          <a:spcPct val="90000"/>
        </a:lnSpc>
        <a:spcBef>
          <a:spcPts val="500"/>
        </a:spcBef>
        <a:buClr>
          <a:srgbClr val="C52820"/>
        </a:buClr>
        <a:buSzPct val="80000"/>
        <a:buFontTx/>
        <a:buBlip>
          <a:blip r:embed="rId13"/>
        </a:buBlip>
        <a:defRPr sz="2800" kern="1200">
          <a:solidFill>
            <a:schemeClr val="tx1"/>
          </a:solidFill>
          <a:latin typeface="+mn-lt"/>
          <a:ea typeface="+mn-ea"/>
          <a:cs typeface="+mn-cs"/>
        </a:defRPr>
      </a:lvl2pPr>
      <a:lvl3pPr marL="360363" indent="-184150" algn="l" defTabSz="914400" rtl="0" eaLnBrk="1" latinLnBrk="0" hangingPunct="1">
        <a:lnSpc>
          <a:spcPct val="90000"/>
        </a:lnSpc>
        <a:spcBef>
          <a:spcPts val="500"/>
        </a:spcBef>
        <a:buClr>
          <a:srgbClr val="C52820"/>
        </a:buClr>
        <a:buSzPct val="80000"/>
        <a:buFontTx/>
        <a:buBlip>
          <a:blip r:embed="rId13"/>
        </a:buBlip>
        <a:defRPr sz="2400" kern="1200">
          <a:solidFill>
            <a:schemeClr val="tx1"/>
          </a:solidFill>
          <a:latin typeface="+mn-lt"/>
          <a:ea typeface="+mn-ea"/>
          <a:cs typeface="+mn-cs"/>
        </a:defRPr>
      </a:lvl3pPr>
      <a:lvl4pPr marL="536575" indent="-176213" algn="l" defTabSz="914400" rtl="0" eaLnBrk="1" latinLnBrk="0" hangingPunct="1">
        <a:lnSpc>
          <a:spcPct val="90000"/>
        </a:lnSpc>
        <a:spcBef>
          <a:spcPts val="500"/>
        </a:spcBef>
        <a:buClr>
          <a:srgbClr val="C52820"/>
        </a:buClr>
        <a:buSzPct val="80000"/>
        <a:buFontTx/>
        <a:buBlip>
          <a:blip r:embed="rId13"/>
        </a:buBlip>
        <a:defRPr sz="2000" kern="1200">
          <a:solidFill>
            <a:schemeClr val="tx1"/>
          </a:solidFill>
          <a:latin typeface="+mn-lt"/>
          <a:ea typeface="+mn-ea"/>
          <a:cs typeface="+mn-cs"/>
        </a:defRPr>
      </a:lvl4pPr>
      <a:lvl5pPr marL="719138" indent="-182563" algn="l" defTabSz="914400" rtl="0" eaLnBrk="1" latinLnBrk="0" hangingPunct="1">
        <a:lnSpc>
          <a:spcPct val="90000"/>
        </a:lnSpc>
        <a:spcBef>
          <a:spcPts val="500"/>
        </a:spcBef>
        <a:buClr>
          <a:srgbClr val="C52820"/>
        </a:buClr>
        <a:buSzPct val="80000"/>
        <a:buFontTx/>
        <a:buBlip>
          <a:blip r:embed="rId13"/>
        </a:buBlip>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788" userDrawn="1">
          <p15:clr>
            <a:srgbClr val="F26B43"/>
          </p15:clr>
        </p15:guide>
        <p15:guide id="2" pos="3840" userDrawn="1">
          <p15:clr>
            <a:srgbClr val="F26B43"/>
          </p15:clr>
        </p15:guide>
        <p15:guide id="3" pos="892" userDrawn="1">
          <p15:clr>
            <a:srgbClr val="F26B43"/>
          </p15:clr>
        </p15:guide>
        <p15:guide id="4" orient="horz" pos="2160" userDrawn="1">
          <p15:clr>
            <a:srgbClr val="F26B43"/>
          </p15:clr>
        </p15:guide>
        <p15:guide id="5" orient="horz" pos="346" userDrawn="1">
          <p15:clr>
            <a:srgbClr val="F26B43"/>
          </p15:clr>
        </p15:guide>
        <p15:guide id="6" orient="horz" pos="3861" userDrawn="1">
          <p15:clr>
            <a:srgbClr val="F26B43"/>
          </p15:clr>
        </p15:guide>
        <p15:guide id="7" orient="horz" pos="1071" userDrawn="1">
          <p15:clr>
            <a:srgbClr val="F26B43"/>
          </p15:clr>
        </p15:guide>
        <p15:guide id="8" orient="horz" pos="1139"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slide" Target="slide18.xml"/><Relationship Id="rId13" Type="http://schemas.openxmlformats.org/officeDocument/2006/relationships/image" Target="../media/image12.png"/><Relationship Id="rId3" Type="http://schemas.openxmlformats.org/officeDocument/2006/relationships/image" Target="../media/image10.png"/><Relationship Id="rId7" Type="http://schemas.openxmlformats.org/officeDocument/2006/relationships/image" Target="../media/image9.png"/><Relationship Id="rId12" Type="http://schemas.openxmlformats.org/officeDocument/2006/relationships/slide" Target="slide72.xml"/><Relationship Id="rId2" Type="http://schemas.openxmlformats.org/officeDocument/2006/relationships/image" Target="../media/image9.png"/><Relationship Id="rId1" Type="http://schemas.openxmlformats.org/officeDocument/2006/relationships/slideLayout" Target="../slideLayouts/slideLayout4.xml"/><Relationship Id="rId6" Type="http://schemas.openxmlformats.org/officeDocument/2006/relationships/slide" Target="slide2.xml"/><Relationship Id="rId11" Type="http://schemas.openxmlformats.org/officeDocument/2006/relationships/image" Target="../media/image11.png"/><Relationship Id="rId5" Type="http://schemas.openxmlformats.org/officeDocument/2006/relationships/image" Target="../media/image12.png"/><Relationship Id="rId10" Type="http://schemas.openxmlformats.org/officeDocument/2006/relationships/slide" Target="slide45.xml"/><Relationship Id="rId4" Type="http://schemas.openxmlformats.org/officeDocument/2006/relationships/image" Target="../media/image11.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8" Type="http://schemas.openxmlformats.org/officeDocument/2006/relationships/slide" Target="slide18.xml"/><Relationship Id="rId13" Type="http://schemas.openxmlformats.org/officeDocument/2006/relationships/image" Target="../media/image12.png"/><Relationship Id="rId3" Type="http://schemas.openxmlformats.org/officeDocument/2006/relationships/image" Target="../media/image10.png"/><Relationship Id="rId7" Type="http://schemas.openxmlformats.org/officeDocument/2006/relationships/image" Target="../media/image9.png"/><Relationship Id="rId12" Type="http://schemas.openxmlformats.org/officeDocument/2006/relationships/slide" Target="slide72.xml"/><Relationship Id="rId2" Type="http://schemas.openxmlformats.org/officeDocument/2006/relationships/image" Target="../media/image9.png"/><Relationship Id="rId1" Type="http://schemas.openxmlformats.org/officeDocument/2006/relationships/slideLayout" Target="../slideLayouts/slideLayout4.xml"/><Relationship Id="rId6" Type="http://schemas.openxmlformats.org/officeDocument/2006/relationships/slide" Target="slide2.xml"/><Relationship Id="rId11" Type="http://schemas.openxmlformats.org/officeDocument/2006/relationships/image" Target="../media/image11.png"/><Relationship Id="rId5" Type="http://schemas.openxmlformats.org/officeDocument/2006/relationships/image" Target="../media/image12.png"/><Relationship Id="rId10" Type="http://schemas.openxmlformats.org/officeDocument/2006/relationships/slide" Target="slide45.xml"/><Relationship Id="rId4" Type="http://schemas.openxmlformats.org/officeDocument/2006/relationships/image" Target="../media/image11.png"/><Relationship Id="rId9" Type="http://schemas.openxmlformats.org/officeDocument/2006/relationships/image" Target="../media/image1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hyperlink" Target="https://www.actinactie.nl/WP/wp-content/uploads/2019/02/04.-Kijken-naar-je-denken.mp3" TargetMode="Externa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4.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4.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4.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4.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 Id="rId5" Type="http://schemas.openxmlformats.org/officeDocument/2006/relationships/image" Target="../media/image37.pn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4.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40.jpeg"/></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5.jpeg"/><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image" Target="../media/image45.jpeg"/><Relationship Id="rId7" Type="http://schemas.openxmlformats.org/officeDocument/2006/relationships/diagramColors" Target="../diagrams/colors13.xm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diagramQuickStyle" Target="../diagrams/quickStyle13.xml"/><Relationship Id="rId5" Type="http://schemas.openxmlformats.org/officeDocument/2006/relationships/diagramLayout" Target="../diagrams/layout13.xml"/><Relationship Id="rId4" Type="http://schemas.openxmlformats.org/officeDocument/2006/relationships/diagramData" Target="../diagrams/data13.xml"/></Relationships>
</file>

<file path=ppt/slides/_rels/slide44.xml.rels><?xml version="1.0" encoding="UTF-8" standalone="yes"?>
<Relationships xmlns="http://schemas.openxmlformats.org/package/2006/relationships"><Relationship Id="rId8" Type="http://schemas.openxmlformats.org/officeDocument/2006/relationships/slide" Target="slide18.xml"/><Relationship Id="rId13" Type="http://schemas.openxmlformats.org/officeDocument/2006/relationships/image" Target="../media/image12.png"/><Relationship Id="rId3" Type="http://schemas.openxmlformats.org/officeDocument/2006/relationships/image" Target="../media/image10.png"/><Relationship Id="rId7" Type="http://schemas.openxmlformats.org/officeDocument/2006/relationships/image" Target="../media/image9.png"/><Relationship Id="rId12" Type="http://schemas.openxmlformats.org/officeDocument/2006/relationships/slide" Target="slide72.xml"/><Relationship Id="rId2" Type="http://schemas.openxmlformats.org/officeDocument/2006/relationships/image" Target="../media/image9.png"/><Relationship Id="rId1" Type="http://schemas.openxmlformats.org/officeDocument/2006/relationships/slideLayout" Target="../slideLayouts/slideLayout4.xml"/><Relationship Id="rId6" Type="http://schemas.openxmlformats.org/officeDocument/2006/relationships/slide" Target="slide2.xml"/><Relationship Id="rId11" Type="http://schemas.openxmlformats.org/officeDocument/2006/relationships/image" Target="../media/image11.png"/><Relationship Id="rId5" Type="http://schemas.openxmlformats.org/officeDocument/2006/relationships/image" Target="../media/image12.png"/><Relationship Id="rId10" Type="http://schemas.openxmlformats.org/officeDocument/2006/relationships/slide" Target="slide45.xml"/><Relationship Id="rId4" Type="http://schemas.openxmlformats.org/officeDocument/2006/relationships/image" Target="../media/image11.png"/><Relationship Id="rId9" Type="http://schemas.openxmlformats.org/officeDocument/2006/relationships/image" Target="../media/image10.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6.png"/><Relationship Id="rId4" Type="http://schemas.openxmlformats.org/officeDocument/2006/relationships/notesSlide" Target="../notesSlides/notesSlide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3" Type="http://schemas.openxmlformats.org/officeDocument/2006/relationships/hyperlink" Target="http://www.minddistrict.com/nl-nl/catalogus/voluit-leven-act"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48.jpeg"/></Relationships>
</file>

<file path=ppt/slides/_rels/slide5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9.jpeg"/><Relationship Id="rId7" Type="http://schemas.openxmlformats.org/officeDocument/2006/relationships/diagramColors" Target="../diagrams/colors3.xm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hyperlink" Target="https://youtu.be/SJOjpprbfeE" TargetMode="Externa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slideLayout" Target="../slideLayouts/slideLayout4.xml"/><Relationship Id="rId1" Type="http://schemas.openxmlformats.org/officeDocument/2006/relationships/video" Target="https://www.youtube.com/embed/HKzf1pQKgqU"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slideLayout" Target="../slideLayouts/slideLayout4.xml"/><Relationship Id="rId1" Type="http://schemas.openxmlformats.org/officeDocument/2006/relationships/video" Target="https://www.youtube.com/embed/f_yO-6zLG9k" TargetMode="Externa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21.jpe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8" Type="http://schemas.openxmlformats.org/officeDocument/2006/relationships/slide" Target="slide18.xml"/><Relationship Id="rId13" Type="http://schemas.openxmlformats.org/officeDocument/2006/relationships/image" Target="../media/image12.png"/><Relationship Id="rId3" Type="http://schemas.openxmlformats.org/officeDocument/2006/relationships/image" Target="../media/image10.png"/><Relationship Id="rId7" Type="http://schemas.openxmlformats.org/officeDocument/2006/relationships/image" Target="../media/image9.png"/><Relationship Id="rId12" Type="http://schemas.openxmlformats.org/officeDocument/2006/relationships/slide" Target="slide72.xml"/><Relationship Id="rId2" Type="http://schemas.openxmlformats.org/officeDocument/2006/relationships/image" Target="../media/image9.png"/><Relationship Id="rId1" Type="http://schemas.openxmlformats.org/officeDocument/2006/relationships/slideLayout" Target="../slideLayouts/slideLayout4.xml"/><Relationship Id="rId6" Type="http://schemas.openxmlformats.org/officeDocument/2006/relationships/slide" Target="slide2.xml"/><Relationship Id="rId11" Type="http://schemas.openxmlformats.org/officeDocument/2006/relationships/image" Target="../media/image11.png"/><Relationship Id="rId5" Type="http://schemas.openxmlformats.org/officeDocument/2006/relationships/image" Target="../media/image12.png"/><Relationship Id="rId10" Type="http://schemas.openxmlformats.org/officeDocument/2006/relationships/slide" Target="slide45.xml"/><Relationship Id="rId4" Type="http://schemas.openxmlformats.org/officeDocument/2006/relationships/image" Target="../media/image11.png"/><Relationship Id="rId9" Type="http://schemas.openxmlformats.org/officeDocument/2006/relationships/image" Target="../media/image10.png"/></Relationships>
</file>

<file path=ppt/slides/_rels/slide72.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4.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81.xml.rels><?xml version="1.0" encoding="UTF-8" standalone="yes"?>
<Relationships xmlns="http://schemas.openxmlformats.org/package/2006/relationships"><Relationship Id="rId3" Type="http://schemas.openxmlformats.org/officeDocument/2006/relationships/hyperlink" Target="http://www.geestelijkgezondvlaanderen.be/" TargetMode="External"/><Relationship Id="rId2" Type="http://schemas.openxmlformats.org/officeDocument/2006/relationships/hyperlink" Target="http://www.caw.be/" TargetMode="Externa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hyperlink" Target="http://www.netwerksara.be/" TargetMode="External"/><Relationship Id="rId2" Type="http://schemas.openxmlformats.org/officeDocument/2006/relationships/hyperlink" Target="http://www.vind-een-psycholoog.be/" TargetMode="Externa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3" Type="http://schemas.openxmlformats.org/officeDocument/2006/relationships/hyperlink" Target="http://www.eoswetenschap.eu/" TargetMode="External"/><Relationship Id="rId2" Type="http://schemas.openxmlformats.org/officeDocument/2006/relationships/hyperlink" Target="http://www.paininmotion.be/" TargetMode="Externa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hyperlink" Target="https://www.ted.com/talks/susan_cain_the_power_of_introverts" TargetMode="External"/><Relationship Id="rId2" Type="http://schemas.openxmlformats.org/officeDocument/2006/relationships/hyperlink" Target="https://www.ted.com/talks/brene_brown_the_power_of_vulnerability" TargetMode="Externa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8" Type="http://schemas.openxmlformats.org/officeDocument/2006/relationships/hyperlink" Target="https://www.mirro.nl/" TargetMode="External"/><Relationship Id="rId3" Type="http://schemas.openxmlformats.org/officeDocument/2006/relationships/hyperlink" Target="https://www.minddistrict.com/nl-nl/catalogus/voluit-leven-act" TargetMode="External"/><Relationship Id="rId7" Type="http://schemas.openxmlformats.org/officeDocument/2006/relationships/hyperlink" Target="https://trainingfarm.org/ontwikkel-jezelf-online-cursus" TargetMode="External"/><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hyperlink" Target="https://www.psychologiemagazine.nl/academy/beter-slapen/" TargetMode="External"/><Relationship Id="rId5" Type="http://schemas.openxmlformats.org/officeDocument/2006/relationships/hyperlink" Target="https://www.psychologiemagazine.nl/academy/loslaten/" TargetMode="External"/><Relationship Id="rId4" Type="http://schemas.openxmlformats.org/officeDocument/2006/relationships/hyperlink" Target="https://www.therapieland.nl/aanbod/programmas/act/" TargetMode="External"/><Relationship Id="rId9" Type="http://schemas.openxmlformats.org/officeDocument/2006/relationships/hyperlink" Target="https://www.vgz.nl/mindfulness-coach-app" TargetMode="External"/></Relationships>
</file>

<file path=ppt/slides/_rels/slide87.xml.rels><?xml version="1.0" encoding="UTF-8" standalone="yes"?>
<Relationships xmlns="http://schemas.openxmlformats.org/package/2006/relationships"><Relationship Id="rId3" Type="http://schemas.openxmlformats.org/officeDocument/2006/relationships/hyperlink" Target="https://youtu.be/y5WJOtw2fDs" TargetMode="External"/><Relationship Id="rId2" Type="http://schemas.openxmlformats.org/officeDocument/2006/relationships/hyperlink" Target="http://www.youtube.com/watch?v=3Ijz9W3xwD4" TargetMode="Externa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0701B973-3863-6BF6-A909-881266BCEE5B}"/>
              </a:ext>
            </a:extLst>
          </p:cNvPr>
          <p:cNvSpPr>
            <a:spLocks noGrp="1"/>
          </p:cNvSpPr>
          <p:nvPr>
            <p:ph type="sldNum" sz="quarter" idx="12"/>
          </p:nvPr>
        </p:nvSpPr>
        <p:spPr/>
        <p:txBody>
          <a:bodyPr/>
          <a:lstStyle/>
          <a:p>
            <a:fld id="{71446901-105C-45A9-AE4D-BE60EF1EE0EB}" type="slidenum">
              <a:rPr lang="nl-BE" smtClean="0"/>
              <a:t>1</a:t>
            </a:fld>
            <a:endParaRPr lang="nl-BE"/>
          </a:p>
        </p:txBody>
      </p:sp>
      <mc:AlternateContent xmlns:mc="http://schemas.openxmlformats.org/markup-compatibility/2006">
        <mc:Choice xmlns="" xmlns:psuz="http://schemas.microsoft.com/office/powerpoint/2016/summaryzoom" Requires="psuz">
          <p:graphicFrame>
            <p:nvGraphicFramePr>
              <p:cNvPr id="6" name="Overzichtzoom 5">
                <a:extLst>
                  <a:ext uri="{FF2B5EF4-FFF2-40B4-BE49-F238E27FC236}">
                    <a16:creationId xmlns:a16="http://schemas.microsoft.com/office/drawing/2014/main" id="{FC3BCB35-D620-05A0-0A8B-763E4A45F8D7}"/>
                  </a:ext>
                </a:extLst>
              </p:cNvPr>
              <p:cNvGraphicFramePr>
                <a:graphicFrameLocks noChangeAspect="1"/>
              </p:cNvGraphicFramePr>
              <p:nvPr>
                <p:extLst>
                  <p:ext uri="{D42A27DB-BD31-4B8C-83A1-F6EECF244321}">
                    <p14:modId xmlns:p14="http://schemas.microsoft.com/office/powerpoint/2010/main" val="2912734028"/>
                  </p:ext>
                </p:extLst>
              </p:nvPr>
            </p:nvGraphicFramePr>
            <p:xfrm>
              <a:off x="-854354" y="604260"/>
              <a:ext cx="13900708" cy="5752090"/>
            </p:xfrm>
            <a:graphic>
              <a:graphicData uri="http://schemas.microsoft.com/office/powerpoint/2016/summaryzoom">
                <psuz:summaryZm>
                  <psuz:summaryZmObj sectionId="{E8759896-A595-4702-BD1E-8D8711478A61}">
                    <psuz:zmPr id="{CD8BB024-1BF0-4260-B51C-DA9F2DA0A8B7}" transitionDur="1000">
                      <p166:blipFill xmlns:p166="http://schemas.microsoft.com/office/powerpoint/2016/6/main">
                        <a:blip r:embed="rId2"/>
                        <a:stretch>
                          <a:fillRect/>
                        </a:stretch>
                      </p166:blipFill>
                      <p166:spPr xmlns:p166="http://schemas.microsoft.com/office/powerpoint/2016/6/main">
                        <a:xfrm>
                          <a:off x="2262401" y="201322"/>
                          <a:ext cx="4601671" cy="2588441"/>
                        </a:xfrm>
                        <a:prstGeom prst="rect">
                          <a:avLst/>
                        </a:prstGeom>
                        <a:ln w="3175">
                          <a:solidFill>
                            <a:prstClr val="ltGray"/>
                          </a:solidFill>
                        </a:ln>
                      </p166:spPr>
                    </psuz:zmPr>
                  </psuz:summaryZmObj>
                  <psuz:summaryZmObj sectionId="{C4F4D35A-23F7-42BE-B1DA-ECBD57C225D8}">
                    <psuz:zmPr id="{200A794D-C10E-4C3C-9D07-ABEAB95EAE2E}" transitionDur="1000">
                      <p166:blipFill xmlns:p166="http://schemas.microsoft.com/office/powerpoint/2016/6/main">
                        <a:blip r:embed="rId3"/>
                        <a:stretch>
                          <a:fillRect/>
                        </a:stretch>
                      </p166:blipFill>
                      <p166:spPr xmlns:p166="http://schemas.microsoft.com/office/powerpoint/2016/6/main">
                        <a:xfrm>
                          <a:off x="7036635" y="201322"/>
                          <a:ext cx="4601671" cy="2588441"/>
                        </a:xfrm>
                        <a:prstGeom prst="rect">
                          <a:avLst/>
                        </a:prstGeom>
                        <a:ln w="3175">
                          <a:solidFill>
                            <a:prstClr val="ltGray"/>
                          </a:solidFill>
                        </a:ln>
                      </p166:spPr>
                    </psuz:zmPr>
                  </psuz:summaryZmObj>
                  <psuz:summaryZmObj sectionId="{EB7E6212-6746-4ABE-B98B-6F63ECAAFE33}">
                    <psuz:zmPr id="{0C2D7E07-FAEF-4643-A08E-20124C7BCDF3}" transitionDur="1000">
                      <p166:blipFill xmlns:p166="http://schemas.microsoft.com/office/powerpoint/2016/6/main">
                        <a:blip r:embed="rId4"/>
                        <a:stretch>
                          <a:fillRect/>
                        </a:stretch>
                      </p166:blipFill>
                      <p166:spPr xmlns:p166="http://schemas.microsoft.com/office/powerpoint/2016/6/main">
                        <a:xfrm>
                          <a:off x="2262401" y="2962326"/>
                          <a:ext cx="4601671" cy="2588441"/>
                        </a:xfrm>
                        <a:prstGeom prst="rect">
                          <a:avLst/>
                        </a:prstGeom>
                        <a:ln w="3175">
                          <a:solidFill>
                            <a:prstClr val="ltGray"/>
                          </a:solidFill>
                        </a:ln>
                      </p166:spPr>
                    </psuz:zmPr>
                  </psuz:summaryZmObj>
                  <psuz:summaryZmObj sectionId="{EFFCED21-8B82-425A-ADB3-24CFE686246D}">
                    <psuz:zmPr id="{0800D554-6A97-4A0D-B32F-4B4937F94C9D}" transitionDur="1000">
                      <p166:blipFill xmlns:p166="http://schemas.microsoft.com/office/powerpoint/2016/6/main">
                        <a:blip r:embed="rId5"/>
                        <a:stretch>
                          <a:fillRect/>
                        </a:stretch>
                      </p166:blipFill>
                      <p166:spPr xmlns:p166="http://schemas.microsoft.com/office/powerpoint/2016/6/main">
                        <a:xfrm>
                          <a:off x="7036635" y="2962326"/>
                          <a:ext cx="4601671" cy="2588441"/>
                        </a:xfrm>
                        <a:prstGeom prst="rect">
                          <a:avLst/>
                        </a:prstGeom>
                        <a:ln w="3175">
                          <a:solidFill>
                            <a:prstClr val="ltGray"/>
                          </a:solidFill>
                        </a:ln>
                      </p166:spPr>
                    </psuz:zmPr>
                  </psuz:summaryZmObj>
                  <psuz:gridLayout/>
                </psuz:summaryZm>
              </a:graphicData>
            </a:graphic>
          </p:graphicFrame>
        </mc:Choice>
        <mc:Fallback>
          <p:grpSp>
            <p:nvGrpSpPr>
              <p:cNvPr id="6" name="Overzichtzoom 5">
                <a:extLst>
                  <a:ext uri="{FF2B5EF4-FFF2-40B4-BE49-F238E27FC236}">
                    <a16:creationId xmlns:a16="http://schemas.microsoft.com/office/drawing/2014/main" id="{FC3BCB35-D620-05A0-0A8B-763E4A45F8D7}"/>
                  </a:ext>
                </a:extLst>
              </p:cNvPr>
              <p:cNvGrpSpPr>
                <a:grpSpLocks noGrp="1" noUngrp="1" noRot="1" noChangeAspect="1" noMove="1" noResize="1"/>
              </p:cNvGrpSpPr>
              <p:nvPr/>
            </p:nvGrpSpPr>
            <p:grpSpPr>
              <a:xfrm>
                <a:off x="-854354" y="604260"/>
                <a:ext cx="13900708" cy="5752090"/>
                <a:chOff x="-854354" y="604260"/>
                <a:chExt cx="13900708" cy="5752090"/>
              </a:xfrm>
            </p:grpSpPr>
            <p:pic>
              <p:nvPicPr>
                <p:cNvPr id="2" name="Afbeelding 2">
                  <a:hlinkClick r:id="rId6" action="ppaction://hlinksldjump"/>
                </p:cNvPr>
                <p:cNvPicPr>
                  <a:picLocks noSelect="1" noRot="1" noChangeAspect="1" noMove="1" noResize="1" noEditPoints="1" noAdjustHandles="1" noChangeArrowheads="1" noChangeShapeType="1"/>
                </p:cNvPicPr>
                <p:nvPr/>
              </p:nvPicPr>
              <p:blipFill>
                <a:blip r:embed="rId7"/>
                <a:stretch>
                  <a:fillRect/>
                </a:stretch>
              </p:blipFill>
              <p:spPr>
                <a:xfrm>
                  <a:off x="1408047" y="805582"/>
                  <a:ext cx="4601671" cy="2588441"/>
                </a:xfrm>
                <a:prstGeom prst="rect">
                  <a:avLst/>
                </a:prstGeom>
                <a:ln w="3175">
                  <a:solidFill>
                    <a:prstClr val="ltGray"/>
                  </a:solidFill>
                </a:ln>
              </p:spPr>
            </p:pic>
            <p:pic>
              <p:nvPicPr>
                <p:cNvPr id="3" name="Afbeelding 3">
                  <a:hlinkClick r:id="rId8" action="ppaction://hlinksldjump"/>
                </p:cNvPr>
                <p:cNvPicPr>
                  <a:picLocks noSelect="1" noRot="1" noChangeAspect="1" noMove="1" noResize="1" noEditPoints="1" noAdjustHandles="1" noChangeArrowheads="1" noChangeShapeType="1"/>
                </p:cNvPicPr>
                <p:nvPr/>
              </p:nvPicPr>
              <p:blipFill>
                <a:blip r:embed="rId9"/>
                <a:stretch>
                  <a:fillRect/>
                </a:stretch>
              </p:blipFill>
              <p:spPr>
                <a:xfrm>
                  <a:off x="6182281" y="805582"/>
                  <a:ext cx="4601671" cy="2588441"/>
                </a:xfrm>
                <a:prstGeom prst="rect">
                  <a:avLst/>
                </a:prstGeom>
                <a:ln w="3175">
                  <a:solidFill>
                    <a:prstClr val="ltGray"/>
                  </a:solidFill>
                </a:ln>
              </p:spPr>
            </p:pic>
            <p:pic>
              <p:nvPicPr>
                <p:cNvPr id="5" name="Afbeelding 5">
                  <a:hlinkClick r:id="rId10" action="ppaction://hlinksldjump"/>
                </p:cNvPr>
                <p:cNvPicPr>
                  <a:picLocks noSelect="1" noRot="1" noChangeAspect="1" noMove="1" noResize="1" noEditPoints="1" noAdjustHandles="1" noChangeArrowheads="1" noChangeShapeType="1"/>
                </p:cNvPicPr>
                <p:nvPr/>
              </p:nvPicPr>
              <p:blipFill>
                <a:blip r:embed="rId11"/>
                <a:stretch>
                  <a:fillRect/>
                </a:stretch>
              </p:blipFill>
              <p:spPr>
                <a:xfrm>
                  <a:off x="1408047" y="3566586"/>
                  <a:ext cx="4601671" cy="2588441"/>
                </a:xfrm>
                <a:prstGeom prst="rect">
                  <a:avLst/>
                </a:prstGeom>
                <a:ln w="3175">
                  <a:solidFill>
                    <a:prstClr val="ltGray"/>
                  </a:solidFill>
                </a:ln>
              </p:spPr>
            </p:pic>
            <p:pic>
              <p:nvPicPr>
                <p:cNvPr id="7" name="Afbeelding 7">
                  <a:hlinkClick r:id="rId12" action="ppaction://hlinksldjump"/>
                </p:cNvPr>
                <p:cNvPicPr>
                  <a:picLocks noSelect="1" noRot="1" noChangeAspect="1" noMove="1" noResize="1" noEditPoints="1" noAdjustHandles="1" noChangeArrowheads="1" noChangeShapeType="1"/>
                </p:cNvPicPr>
                <p:nvPr/>
              </p:nvPicPr>
              <p:blipFill>
                <a:blip r:embed="rId13"/>
                <a:stretch>
                  <a:fillRect/>
                </a:stretch>
              </p:blipFill>
              <p:spPr>
                <a:xfrm>
                  <a:off x="6182281" y="3566586"/>
                  <a:ext cx="4601671" cy="2588441"/>
                </a:xfrm>
                <a:prstGeom prst="rect">
                  <a:avLst/>
                </a:prstGeom>
                <a:ln w="3175">
                  <a:solidFill>
                    <a:prstClr val="ltGray"/>
                  </a:solidFill>
                </a:ln>
              </p:spPr>
            </p:pic>
          </p:grpSp>
        </mc:Fallback>
      </mc:AlternateContent>
    </p:spTree>
    <p:extLst>
      <p:ext uri="{BB962C8B-B14F-4D97-AF65-F5344CB8AC3E}">
        <p14:creationId xmlns:p14="http://schemas.microsoft.com/office/powerpoint/2010/main" val="23347664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descr="Afbeelding met tekst, voedsel, drank, alcohol&#10;&#10;Automatisch gegenereerde beschrijving"/>
          <p:cNvPicPr>
            <a:picLocks noGrp="1" noChangeAspect="1"/>
          </p:cNvPicPr>
          <p:nvPr>
            <p:ph idx="1"/>
          </p:nvPr>
        </p:nvPicPr>
        <p:blipFill>
          <a:blip r:embed="rId3"/>
          <a:stretch>
            <a:fillRect/>
          </a:stretch>
        </p:blipFill>
        <p:spPr>
          <a:xfrm>
            <a:off x="1337167" y="2953213"/>
            <a:ext cx="4989946" cy="2754242"/>
          </a:xfrm>
          <a:prstGeom prst="rect">
            <a:avLst/>
          </a:prstGeom>
        </p:spPr>
      </p:pic>
      <p:pic>
        <p:nvPicPr>
          <p:cNvPr id="6" name="Tijdelijke aanduiding voor inhoud 4" descr="Afbeelding met tekst, fles&#10;&#10;Automatisch gegenereerde beschrijving"/>
          <p:cNvPicPr>
            <a:picLocks noChangeAspect="1"/>
          </p:cNvPicPr>
          <p:nvPr/>
        </p:nvPicPr>
        <p:blipFill>
          <a:blip r:embed="rId4"/>
          <a:stretch>
            <a:fillRect/>
          </a:stretch>
        </p:blipFill>
        <p:spPr>
          <a:xfrm>
            <a:off x="6915872" y="2953213"/>
            <a:ext cx="3463804" cy="2664659"/>
          </a:xfrm>
          <a:prstGeom prst="rect">
            <a:avLst/>
          </a:prstGeom>
        </p:spPr>
      </p:pic>
      <p:sp>
        <p:nvSpPr>
          <p:cNvPr id="2" name="Titel 1"/>
          <p:cNvSpPr>
            <a:spLocks noGrp="1"/>
          </p:cNvSpPr>
          <p:nvPr>
            <p:ph type="title"/>
          </p:nvPr>
        </p:nvSpPr>
        <p:spPr>
          <a:xfrm>
            <a:off x="1189892" y="1510640"/>
            <a:ext cx="10515600" cy="715556"/>
          </a:xfrm>
        </p:spPr>
        <p:txBody>
          <a:bodyPr vert="horz" lIns="91440" tIns="45720" rIns="91440" bIns="45720" rtlCol="0">
            <a:normAutofit/>
          </a:bodyPr>
          <a:lstStyle/>
          <a:p>
            <a:pPr algn="ctr"/>
            <a:r>
              <a:rPr lang="en-US" sz="3200" dirty="0">
                <a:solidFill>
                  <a:srgbClr val="002060"/>
                </a:solidFill>
              </a:rPr>
              <a:t>Centrale </a:t>
            </a:r>
            <a:r>
              <a:rPr lang="en-US" sz="3200" dirty="0" err="1">
                <a:solidFill>
                  <a:srgbClr val="002060"/>
                </a:solidFill>
              </a:rPr>
              <a:t>pijndemping</a:t>
            </a:r>
            <a:r>
              <a:rPr lang="en-US" sz="3200" dirty="0">
                <a:solidFill>
                  <a:srgbClr val="002060"/>
                </a:solidFill>
              </a:rPr>
              <a:t>                   Centrale </a:t>
            </a:r>
            <a:r>
              <a:rPr lang="en-US" sz="3200" dirty="0" err="1">
                <a:solidFill>
                  <a:srgbClr val="002060"/>
                </a:solidFill>
              </a:rPr>
              <a:t>pijnversterker</a:t>
            </a:r>
            <a:endParaRPr lang="en-US" sz="3200" dirty="0">
              <a:solidFill>
                <a:srgbClr val="002060"/>
              </a:solidFill>
            </a:endParaRPr>
          </a:p>
        </p:txBody>
      </p:sp>
      <p:sp>
        <p:nvSpPr>
          <p:cNvPr id="4" name="Tijdelijke aanduiding voor dianummer 3"/>
          <p:cNvSpPr>
            <a:spLocks noGrp="1"/>
          </p:cNvSpPr>
          <p:nvPr>
            <p:ph type="sldNum" sz="quarter" idx="12"/>
          </p:nvPr>
        </p:nvSpPr>
        <p:spPr>
          <a:xfrm>
            <a:off x="8610600" y="6356350"/>
            <a:ext cx="2743200" cy="365125"/>
          </a:xfrm>
        </p:spPr>
        <p:txBody>
          <a:bodyPr vert="horz" lIns="91440" tIns="45720" rIns="91440" bIns="45720" rtlCol="0">
            <a:normAutofit/>
          </a:bodyPr>
          <a:lstStyle/>
          <a:p>
            <a:pPr>
              <a:spcAft>
                <a:spcPts val="600"/>
              </a:spcAft>
            </a:pPr>
            <a:fld id="{71446901-105C-45A9-AE4D-BE60EF1EE0EB}" type="slidenum">
              <a:rPr lang="en-US">
                <a:solidFill>
                  <a:prstClr val="black">
                    <a:tint val="75000"/>
                  </a:prstClr>
                </a:solidFill>
              </a:rPr>
              <a:pPr>
                <a:spcAft>
                  <a:spcPts val="600"/>
                </a:spcAft>
              </a:pPr>
              <a:t>10</a:t>
            </a:fld>
            <a:endParaRPr lang="en-US">
              <a:solidFill>
                <a:prstClr val="black">
                  <a:tint val="75000"/>
                </a:prstClr>
              </a:solidFill>
            </a:endParaRPr>
          </a:p>
        </p:txBody>
      </p:sp>
    </p:spTree>
    <p:extLst>
      <p:ext uri="{BB962C8B-B14F-4D97-AF65-F5344CB8AC3E}">
        <p14:creationId xmlns:p14="http://schemas.microsoft.com/office/powerpoint/2010/main" val="8917761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29532" y="766763"/>
            <a:ext cx="3542012" cy="3178767"/>
          </a:xfrm>
        </p:spPr>
        <p:txBody>
          <a:bodyPr anchor="ctr">
            <a:normAutofit/>
          </a:bodyPr>
          <a:lstStyle/>
          <a:p>
            <a:r>
              <a:rPr lang="nl-BE" sz="2400" dirty="0"/>
              <a:t>Versterken van pijn, waarom?</a:t>
            </a:r>
            <a:br>
              <a:rPr lang="nl-BE" sz="2400" dirty="0"/>
            </a:br>
            <a:r>
              <a:rPr lang="nl-BE" sz="2400" dirty="0"/>
              <a:t/>
            </a:r>
            <a:br>
              <a:rPr lang="nl-BE" sz="2400" dirty="0"/>
            </a:br>
            <a:r>
              <a:rPr lang="nl-BE" sz="2400" dirty="0"/>
              <a:t/>
            </a:r>
            <a:br>
              <a:rPr lang="nl-BE" sz="2400" dirty="0"/>
            </a:br>
            <a:r>
              <a:rPr lang="nl-BE" sz="2400" dirty="0"/>
              <a:t/>
            </a:r>
            <a:br>
              <a:rPr lang="nl-BE" sz="2400" dirty="0"/>
            </a:br>
            <a:r>
              <a:rPr lang="nl-BE" sz="2400" dirty="0"/>
              <a:t/>
            </a:r>
            <a:br>
              <a:rPr lang="nl-BE" sz="2400" dirty="0"/>
            </a:br>
            <a:r>
              <a:rPr lang="nl-BE" sz="2400" dirty="0"/>
              <a:t>Gevolgen?</a:t>
            </a:r>
          </a:p>
        </p:txBody>
      </p:sp>
      <p:sp>
        <p:nvSpPr>
          <p:cNvPr id="4" name="Tijdelijke aanduiding voor dianummer 3"/>
          <p:cNvSpPr>
            <a:spLocks noGrp="1"/>
          </p:cNvSpPr>
          <p:nvPr>
            <p:ph type="sldNum" sz="quarter" idx="12"/>
          </p:nvPr>
        </p:nvSpPr>
        <p:spPr>
          <a:xfrm>
            <a:off x="8610600" y="6356350"/>
            <a:ext cx="2743200" cy="365125"/>
          </a:xfrm>
        </p:spPr>
        <p:txBody>
          <a:bodyPr>
            <a:normAutofit/>
          </a:bodyPr>
          <a:lstStyle/>
          <a:p>
            <a:pPr>
              <a:spcAft>
                <a:spcPts val="600"/>
              </a:spcAft>
            </a:pPr>
            <a:fld id="{71446901-105C-45A9-AE4D-BE60EF1EE0EB}" type="slidenum">
              <a:rPr lang="nl-BE" smtClean="0"/>
              <a:pPr>
                <a:spcAft>
                  <a:spcPts val="600"/>
                </a:spcAft>
              </a:pPr>
              <a:t>11</a:t>
            </a:fld>
            <a:endParaRPr lang="nl-BE"/>
          </a:p>
        </p:txBody>
      </p:sp>
      <p:graphicFrame>
        <p:nvGraphicFramePr>
          <p:cNvPr id="6" name="Tijdelijke aanduiding voor inhoud 2">
            <a:extLst>
              <a:ext uri="{FF2B5EF4-FFF2-40B4-BE49-F238E27FC236}">
                <a16:creationId xmlns:a16="http://schemas.microsoft.com/office/drawing/2014/main" id="{0A79CC11-A8E2-E68A-405B-AB9E75A87537}"/>
              </a:ext>
            </a:extLst>
          </p:cNvPr>
          <p:cNvGraphicFramePr>
            <a:graphicFrameLocks noGrp="1"/>
          </p:cNvGraphicFramePr>
          <p:nvPr>
            <p:ph idx="1"/>
            <p:extLst/>
          </p:nvPr>
        </p:nvGraphicFramePr>
        <p:xfrm>
          <a:off x="4618824" y="958349"/>
          <a:ext cx="6784025" cy="48534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273945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62106" y="328974"/>
            <a:ext cx="11018520" cy="1434415"/>
          </a:xfrm>
        </p:spPr>
        <p:txBody>
          <a:bodyPr anchor="b">
            <a:normAutofit/>
          </a:bodyPr>
          <a:lstStyle/>
          <a:p>
            <a:r>
              <a:rPr lang="nl-BE" sz="5400" dirty="0">
                <a:cs typeface="Arial" panose="020B0604020202020204" pitchFamily="34" charset="0"/>
              </a:rPr>
              <a:t>Zelfreflectie</a:t>
            </a:r>
            <a:r>
              <a:rPr lang="nl-BE" sz="5400" dirty="0">
                <a:latin typeface="Arial" panose="020B0604020202020204" pitchFamily="34" charset="0"/>
                <a:cs typeface="Arial" panose="020B0604020202020204" pitchFamily="34" charset="0"/>
              </a:rPr>
              <a:t> </a:t>
            </a:r>
            <a:endParaRPr lang="nl-BE" sz="5400" b="1" dirty="0">
              <a:latin typeface="Arial" panose="020B0604020202020204" pitchFamily="34" charset="0"/>
              <a:ea typeface="+mn-ea"/>
              <a:cs typeface="Arial" panose="020B0604020202020204" pitchFamily="34" charset="0"/>
            </a:endParaRPr>
          </a:p>
        </p:txBody>
      </p:sp>
      <p:sp>
        <p:nvSpPr>
          <p:cNvPr id="3" name="Tijdelijke aanduiding voor inhoud 2"/>
          <p:cNvSpPr>
            <a:spLocks noGrp="1"/>
          </p:cNvSpPr>
          <p:nvPr>
            <p:ph idx="1"/>
          </p:nvPr>
        </p:nvSpPr>
        <p:spPr>
          <a:xfrm>
            <a:off x="962106" y="2117992"/>
            <a:ext cx="6713552" cy="4119172"/>
          </a:xfrm>
        </p:spPr>
        <p:txBody>
          <a:bodyPr anchor="t">
            <a:normAutofit/>
          </a:bodyPr>
          <a:lstStyle/>
          <a:p>
            <a:pPr marL="0" indent="0">
              <a:buNone/>
            </a:pPr>
            <a:r>
              <a:rPr lang="nl-NL" sz="2000" b="1" dirty="0" smtClean="0">
                <a:latin typeface="+mj-lt"/>
                <a:cs typeface="Arial" panose="020B0604020202020204" pitchFamily="34" charset="0"/>
              </a:rPr>
              <a:t>Wie of wat verergert </a:t>
            </a:r>
            <a:r>
              <a:rPr lang="nl-NL" sz="2000" b="1" dirty="0">
                <a:latin typeface="+mj-lt"/>
                <a:cs typeface="Arial" panose="020B0604020202020204" pitchFamily="34" charset="0"/>
              </a:rPr>
              <a:t>of </a:t>
            </a:r>
            <a:r>
              <a:rPr lang="nl-NL" sz="2000" b="1" dirty="0" smtClean="0">
                <a:latin typeface="+mj-lt"/>
                <a:cs typeface="Arial" panose="020B0604020202020204" pitchFamily="34" charset="0"/>
              </a:rPr>
              <a:t>vermindert je pijn?  </a:t>
            </a:r>
          </a:p>
          <a:p>
            <a:pPr marL="0" indent="0">
              <a:buNone/>
            </a:pPr>
            <a:endParaRPr lang="nl-BE" sz="2000" dirty="0">
              <a:latin typeface="+mj-lt"/>
              <a:cs typeface="Arial" panose="020B0604020202020204" pitchFamily="34" charset="0"/>
            </a:endParaRPr>
          </a:p>
          <a:p>
            <a:r>
              <a:rPr lang="nl-NL" sz="1800" dirty="0">
                <a:latin typeface="+mj-lt"/>
                <a:cs typeface="Arial" panose="020B0604020202020204" pitchFamily="34" charset="0"/>
              </a:rPr>
              <a:t>Ik krijg al pijn als ik er aan denk.</a:t>
            </a:r>
            <a:endParaRPr lang="nl-BE" sz="1800" dirty="0">
              <a:latin typeface="+mj-lt"/>
              <a:cs typeface="Arial" panose="020B0604020202020204" pitchFamily="34" charset="0"/>
            </a:endParaRPr>
          </a:p>
          <a:p>
            <a:pPr fontAlgn="t"/>
            <a:r>
              <a:rPr lang="nl-NL" sz="1800" dirty="0">
                <a:latin typeface="+mj-lt"/>
                <a:cs typeface="Arial" panose="020B0604020202020204" pitchFamily="34" charset="0"/>
              </a:rPr>
              <a:t>Als ik iemand zie bewegen.</a:t>
            </a:r>
            <a:endParaRPr lang="nl-BE" sz="1800" dirty="0">
              <a:latin typeface="+mj-lt"/>
              <a:cs typeface="Arial" panose="020B0604020202020204" pitchFamily="34" charset="0"/>
            </a:endParaRPr>
          </a:p>
          <a:p>
            <a:r>
              <a:rPr lang="nl-NL" sz="1800" dirty="0">
                <a:latin typeface="+mj-lt"/>
                <a:cs typeface="Arial" panose="020B0604020202020204" pitchFamily="34" charset="0"/>
              </a:rPr>
              <a:t>Op reis heb ik minder last.</a:t>
            </a:r>
            <a:endParaRPr lang="nl-BE" sz="1800" dirty="0">
              <a:latin typeface="+mj-lt"/>
              <a:cs typeface="Arial" panose="020B0604020202020204" pitchFamily="34" charset="0"/>
            </a:endParaRPr>
          </a:p>
          <a:p>
            <a:pPr fontAlgn="t"/>
            <a:r>
              <a:rPr lang="nl-NL" sz="1800" dirty="0">
                <a:latin typeface="+mj-lt"/>
                <a:cs typeface="Arial" panose="020B0604020202020204" pitchFamily="34" charset="0"/>
              </a:rPr>
              <a:t>Op maandag heb ik meer last.</a:t>
            </a:r>
            <a:endParaRPr lang="nl-BE" sz="1800" dirty="0">
              <a:latin typeface="+mj-lt"/>
              <a:cs typeface="Arial" panose="020B0604020202020204" pitchFamily="34" charset="0"/>
            </a:endParaRPr>
          </a:p>
          <a:p>
            <a:pPr fontAlgn="t"/>
            <a:r>
              <a:rPr lang="nl-NL" sz="1800" dirty="0">
                <a:latin typeface="+mj-lt"/>
                <a:cs typeface="Arial" panose="020B0604020202020204" pitchFamily="34" charset="0"/>
              </a:rPr>
              <a:t>Als ik iets inneem gaat het eventjes beter.</a:t>
            </a:r>
            <a:endParaRPr lang="nl-BE" sz="1800" dirty="0">
              <a:latin typeface="+mj-lt"/>
              <a:cs typeface="Arial" panose="020B0604020202020204" pitchFamily="34" charset="0"/>
            </a:endParaRPr>
          </a:p>
          <a:p>
            <a:pPr fontAlgn="t"/>
            <a:r>
              <a:rPr lang="nl-BE" sz="1800" dirty="0">
                <a:latin typeface="+mj-lt"/>
                <a:cs typeface="Arial" panose="020B0604020202020204" pitchFamily="34" charset="0"/>
              </a:rPr>
              <a:t>Als ik gespannen/ontspannen ben heb ik meer/minder last.</a:t>
            </a:r>
          </a:p>
          <a:p>
            <a:pPr fontAlgn="t"/>
            <a:r>
              <a:rPr lang="nl-BE" sz="1800" dirty="0">
                <a:latin typeface="+mj-lt"/>
                <a:cs typeface="Arial" panose="020B0604020202020204" pitchFamily="34" charset="0"/>
              </a:rPr>
              <a:t>Wanneer ik tegen mezelf zeg: mijn rug is niet kwetsbaar of in gevaar, ik kan gerust veilig en zonder schade bewegen.</a:t>
            </a:r>
          </a:p>
          <a:p>
            <a:endParaRPr lang="nl-BE" sz="2000" dirty="0">
              <a:latin typeface="+mj-lt"/>
            </a:endParaRPr>
          </a:p>
        </p:txBody>
      </p:sp>
      <p:pic>
        <p:nvPicPr>
          <p:cNvPr id="6" name="Picture 5" descr="Mistig berglandschap dat in een meer wordt weerspiegeld bij schemering">
            <a:extLst>
              <a:ext uri="{FF2B5EF4-FFF2-40B4-BE49-F238E27FC236}">
                <a16:creationId xmlns:a16="http://schemas.microsoft.com/office/drawing/2014/main" id="{8BDC425E-7CF9-2FEB-B7C5-4D3DB71FC06B}"/>
              </a:ext>
            </a:extLst>
          </p:cNvPr>
          <p:cNvPicPr>
            <a:picLocks noChangeAspect="1"/>
          </p:cNvPicPr>
          <p:nvPr/>
        </p:nvPicPr>
        <p:blipFill rotWithShape="1">
          <a:blip r:embed="rId2"/>
          <a:srcRect l="13120" r="22664" b="2"/>
          <a:stretch/>
        </p:blipFill>
        <p:spPr>
          <a:xfrm>
            <a:off x="7675658" y="2093976"/>
            <a:ext cx="3941064" cy="4096512"/>
          </a:xfrm>
          <a:prstGeom prst="rect">
            <a:avLst/>
          </a:prstGeom>
        </p:spPr>
      </p:pic>
      <p:sp>
        <p:nvSpPr>
          <p:cNvPr id="4" name="Tijdelijke aanduiding voor dianummer 3"/>
          <p:cNvSpPr>
            <a:spLocks noGrp="1"/>
          </p:cNvSpPr>
          <p:nvPr>
            <p:ph type="sldNum" sz="quarter" idx="12"/>
          </p:nvPr>
        </p:nvSpPr>
        <p:spPr>
          <a:xfrm>
            <a:off x="8610600" y="6356350"/>
            <a:ext cx="2743200" cy="365125"/>
          </a:xfrm>
        </p:spPr>
        <p:txBody>
          <a:bodyPr>
            <a:normAutofit/>
          </a:bodyPr>
          <a:lstStyle/>
          <a:p>
            <a:pPr>
              <a:spcAft>
                <a:spcPts val="600"/>
              </a:spcAft>
            </a:pPr>
            <a:fld id="{71446901-105C-45A9-AE4D-BE60EF1EE0EB}" type="slidenum">
              <a:rPr lang="nl-BE" smtClean="0"/>
              <a:pPr>
                <a:spcAft>
                  <a:spcPts val="600"/>
                </a:spcAft>
              </a:pPr>
              <a:t>12</a:t>
            </a:fld>
            <a:endParaRPr lang="nl-BE"/>
          </a:p>
        </p:txBody>
      </p:sp>
    </p:spTree>
    <p:extLst>
      <p:ext uri="{BB962C8B-B14F-4D97-AF65-F5344CB8AC3E}">
        <p14:creationId xmlns:p14="http://schemas.microsoft.com/office/powerpoint/2010/main" val="20540004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13033" y="809174"/>
            <a:ext cx="9344272" cy="1132723"/>
          </a:xfrm>
        </p:spPr>
        <p:txBody>
          <a:bodyPr>
            <a:normAutofit/>
          </a:bodyPr>
          <a:lstStyle/>
          <a:p>
            <a:r>
              <a:rPr lang="nl-BE" dirty="0" smtClean="0"/>
              <a:t>Pijn kan invloed hebben </a:t>
            </a:r>
            <a:r>
              <a:rPr lang="nl-BE" dirty="0" smtClean="0"/>
              <a:t>op …</a:t>
            </a:r>
            <a:endParaRPr lang="nl-BE" dirty="0"/>
          </a:p>
        </p:txBody>
      </p:sp>
      <p:graphicFrame>
        <p:nvGraphicFramePr>
          <p:cNvPr id="5" name="Tijdelijke aanduiding voor inhoud 4"/>
          <p:cNvGraphicFramePr>
            <a:graphicFrameLocks noGrp="1"/>
          </p:cNvGraphicFramePr>
          <p:nvPr>
            <p:ph idx="1"/>
            <p:extLst/>
          </p:nvPr>
        </p:nvGraphicFramePr>
        <p:xfrm>
          <a:off x="329514" y="1690688"/>
          <a:ext cx="10528986" cy="44862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jdelijke aanduiding voor dianummer 3"/>
          <p:cNvSpPr>
            <a:spLocks noGrp="1"/>
          </p:cNvSpPr>
          <p:nvPr>
            <p:ph type="sldNum" sz="quarter" idx="12"/>
          </p:nvPr>
        </p:nvSpPr>
        <p:spPr/>
        <p:txBody>
          <a:bodyPr/>
          <a:lstStyle/>
          <a:p>
            <a:fld id="{71446901-105C-45A9-AE4D-BE60EF1EE0EB}" type="slidenum">
              <a:rPr lang="nl-BE" smtClean="0"/>
              <a:t>13</a:t>
            </a:fld>
            <a:endParaRPr lang="nl-BE"/>
          </a:p>
        </p:txBody>
      </p:sp>
    </p:spTree>
    <p:extLst>
      <p:ext uri="{BB962C8B-B14F-4D97-AF65-F5344CB8AC3E}">
        <p14:creationId xmlns:p14="http://schemas.microsoft.com/office/powerpoint/2010/main" val="34826136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853710" y="668497"/>
            <a:ext cx="9344272" cy="1132723"/>
          </a:xfrm>
        </p:spPr>
        <p:txBody>
          <a:bodyPr/>
          <a:lstStyle/>
          <a:p>
            <a:r>
              <a:rPr lang="nl-BE" dirty="0" smtClean="0"/>
              <a:t>Het lichaam en de psychologie</a:t>
            </a:r>
            <a:endParaRPr lang="nl-BE" dirty="0"/>
          </a:p>
        </p:txBody>
      </p:sp>
      <p:sp>
        <p:nvSpPr>
          <p:cNvPr id="4" name="Tijdelijke aanduiding voor dianummer 3"/>
          <p:cNvSpPr>
            <a:spLocks noGrp="1"/>
          </p:cNvSpPr>
          <p:nvPr>
            <p:ph type="sldNum" sz="quarter" idx="12"/>
          </p:nvPr>
        </p:nvSpPr>
        <p:spPr/>
        <p:txBody>
          <a:bodyPr/>
          <a:lstStyle/>
          <a:p>
            <a:fld id="{71446901-105C-45A9-AE4D-BE60EF1EE0EB}" type="slidenum">
              <a:rPr lang="nl-BE" smtClean="0"/>
              <a:t>14</a:t>
            </a:fld>
            <a:endParaRPr lang="nl-BE"/>
          </a:p>
        </p:txBody>
      </p:sp>
      <p:pic>
        <p:nvPicPr>
          <p:cNvPr id="5" name="Picture 2" descr="698906a"/>
          <p:cNvPicPr>
            <a:picLocks noGrp="1" noChangeAspect="1" noChangeArrowheads="1"/>
          </p:cNvPicPr>
          <p:nvPr>
            <p:ph idx="1"/>
          </p:nvPr>
        </p:nvPicPr>
        <p:blipFill>
          <a:blip r:embed="rId2" cstate="screen">
            <a:extLst>
              <a:ext uri="{28A0092B-C50C-407E-A947-70E740481C1C}">
                <a14:useLocalDpi xmlns:a14="http://schemas.microsoft.com/office/drawing/2010/main" val="0"/>
              </a:ext>
            </a:extLst>
          </a:blip>
          <a:srcRect/>
          <a:stretch>
            <a:fillRect/>
          </a:stretch>
        </p:blipFill>
        <p:spPr bwMode="auto">
          <a:xfrm>
            <a:off x="2469543" y="1690688"/>
            <a:ext cx="5737095" cy="4650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59920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2"/>
          </p:nvPr>
        </p:nvSpPr>
        <p:spPr/>
        <p:txBody>
          <a:bodyPr/>
          <a:lstStyle/>
          <a:p>
            <a:fld id="{71446901-105C-45A9-AE4D-BE60EF1EE0EB}" type="slidenum">
              <a:rPr lang="nl-BE" smtClean="0"/>
              <a:t>15</a:t>
            </a:fld>
            <a:endParaRPr lang="nl-BE"/>
          </a:p>
        </p:txBody>
      </p:sp>
      <p:graphicFrame>
        <p:nvGraphicFramePr>
          <p:cNvPr id="3" name="Tabel 2"/>
          <p:cNvGraphicFramePr>
            <a:graphicFrameLocks noGrp="1"/>
          </p:cNvGraphicFramePr>
          <p:nvPr>
            <p:extLst/>
          </p:nvPr>
        </p:nvGraphicFramePr>
        <p:xfrm>
          <a:off x="1854200" y="800098"/>
          <a:ext cx="8102600" cy="5113739"/>
        </p:xfrm>
        <a:graphic>
          <a:graphicData uri="http://schemas.openxmlformats.org/drawingml/2006/table">
            <a:tbl>
              <a:tblPr firstRow="1" bandRow="1">
                <a:tableStyleId>{72833802-FEF1-4C79-8D5D-14CF1EAF98D9}</a:tableStyleId>
              </a:tblPr>
              <a:tblGrid>
                <a:gridCol w="8102600">
                  <a:extLst>
                    <a:ext uri="{9D8B030D-6E8A-4147-A177-3AD203B41FA5}">
                      <a16:colId xmlns:a16="http://schemas.microsoft.com/office/drawing/2014/main" val="185185885"/>
                    </a:ext>
                  </a:extLst>
                </a:gridCol>
              </a:tblGrid>
              <a:tr h="390860">
                <a:tc>
                  <a:txBody>
                    <a:bodyPr/>
                    <a:lstStyle/>
                    <a:p>
                      <a:r>
                        <a:rPr lang="nl-NL" dirty="0"/>
                        <a:t>Beïnvloeding van pijnsysteem</a:t>
                      </a:r>
                      <a:endParaRPr lang="nl-BE" dirty="0"/>
                    </a:p>
                  </a:txBody>
                  <a:tcPr/>
                </a:tc>
                <a:extLst>
                  <a:ext uri="{0D108BD9-81ED-4DB2-BD59-A6C34878D82A}">
                    <a16:rowId xmlns:a16="http://schemas.microsoft.com/office/drawing/2014/main" val="1936169746"/>
                  </a:ext>
                </a:extLst>
              </a:tr>
              <a:tr h="3908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800" dirty="0"/>
                        <a:t>Genetisch</a:t>
                      </a:r>
                      <a:endParaRPr lang="nl-BE" dirty="0"/>
                    </a:p>
                  </a:txBody>
                  <a:tcPr/>
                </a:tc>
                <a:extLst>
                  <a:ext uri="{0D108BD9-81ED-4DB2-BD59-A6C34878D82A}">
                    <a16:rowId xmlns:a16="http://schemas.microsoft.com/office/drawing/2014/main" val="1563226627"/>
                  </a:ext>
                </a:extLst>
              </a:tr>
              <a:tr h="4755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800" dirty="0"/>
                        <a:t>Interpretatie signalen/pijn/ omstandigheden. </a:t>
                      </a:r>
                      <a:r>
                        <a:rPr lang="nl-BE" sz="1800" dirty="0" smtClean="0"/>
                        <a:t>Heb</a:t>
                      </a:r>
                      <a:r>
                        <a:rPr lang="nl-BE" sz="1800" baseline="0" dirty="0" smtClean="0"/>
                        <a:t> je het gevoel dat</a:t>
                      </a:r>
                      <a:r>
                        <a:rPr lang="nl-BE" sz="1800" dirty="0" smtClean="0"/>
                        <a:t> </a:t>
                      </a:r>
                      <a:r>
                        <a:rPr lang="nl-BE" sz="1800" dirty="0"/>
                        <a:t>er </a:t>
                      </a:r>
                      <a:r>
                        <a:rPr lang="nl-BE" sz="1800" dirty="0" smtClean="0"/>
                        <a:t>gevaar dreigt?</a:t>
                      </a:r>
                      <a:endParaRPr lang="nl-BE" sz="1800" dirty="0"/>
                    </a:p>
                  </a:txBody>
                  <a:tcPr/>
                </a:tc>
                <a:extLst>
                  <a:ext uri="{0D108BD9-81ED-4DB2-BD59-A6C34878D82A}">
                    <a16:rowId xmlns:a16="http://schemas.microsoft.com/office/drawing/2014/main" val="3507928609"/>
                  </a:ext>
                </a:extLst>
              </a:tr>
              <a:tr h="3908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800" dirty="0"/>
                        <a:t>Eerdere pijnervaringen</a:t>
                      </a:r>
                      <a:endParaRPr lang="nl-BE" sz="1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721706250"/>
                  </a:ext>
                </a:extLst>
              </a:tr>
              <a:tr h="6560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800" dirty="0"/>
                        <a:t>Overtuigingen? </a:t>
                      </a:r>
                      <a:r>
                        <a:rPr lang="nl-BE" sz="1800" dirty="0" smtClean="0"/>
                        <a:t>Bv.</a:t>
                      </a:r>
                      <a:r>
                        <a:rPr lang="nl-BE" sz="1800" baseline="0" dirty="0" smtClean="0"/>
                        <a:t> tegen pijn moet je vechten. </a:t>
                      </a:r>
                    </a:p>
                    <a:p>
                      <a:pPr marL="0" marR="0" lvl="0" indent="0" algn="l" defTabSz="914400" rtl="0" eaLnBrk="1" fontAlgn="auto" latinLnBrk="0" hangingPunct="1">
                        <a:lnSpc>
                          <a:spcPct val="100000"/>
                        </a:lnSpc>
                        <a:spcBef>
                          <a:spcPts val="0"/>
                        </a:spcBef>
                        <a:spcAft>
                          <a:spcPts val="0"/>
                        </a:spcAft>
                        <a:buClrTx/>
                        <a:buSzTx/>
                        <a:buFontTx/>
                        <a:buNone/>
                        <a:tabLst/>
                        <a:defRPr/>
                      </a:pPr>
                      <a:r>
                        <a:rPr lang="nl-BE" sz="1800" dirty="0" smtClean="0"/>
                        <a:t>Welke </a:t>
                      </a:r>
                      <a:r>
                        <a:rPr lang="nl-BE" sz="1800" dirty="0"/>
                        <a:t>uitspraken hoorde je? </a:t>
                      </a:r>
                      <a:endParaRPr lang="nl-BE" dirty="0"/>
                    </a:p>
                  </a:txBody>
                  <a:tcPr/>
                </a:tc>
                <a:extLst>
                  <a:ext uri="{0D108BD9-81ED-4DB2-BD59-A6C34878D82A}">
                    <a16:rowId xmlns:a16="http://schemas.microsoft.com/office/drawing/2014/main" val="960229342"/>
                  </a:ext>
                </a:extLst>
              </a:tr>
              <a:tr h="390860">
                <a:tc>
                  <a:txBody>
                    <a:bodyPr/>
                    <a:lstStyle/>
                    <a:p>
                      <a:r>
                        <a:rPr lang="nl-BE" sz="1800" dirty="0"/>
                        <a:t>Maak jij je zorgen? Pieker je veel?</a:t>
                      </a:r>
                      <a:endParaRPr lang="nl-BE" dirty="0"/>
                    </a:p>
                  </a:txBody>
                  <a:tcPr/>
                </a:tc>
                <a:extLst>
                  <a:ext uri="{0D108BD9-81ED-4DB2-BD59-A6C34878D82A}">
                    <a16:rowId xmlns:a16="http://schemas.microsoft.com/office/drawing/2014/main" val="1716975665"/>
                  </a:ext>
                </a:extLst>
              </a:tr>
              <a:tr h="656050">
                <a:tc>
                  <a:txBody>
                    <a:bodyPr/>
                    <a:lstStyle/>
                    <a:p>
                      <a:r>
                        <a:rPr lang="nl-BE" sz="1800" dirty="0"/>
                        <a:t>Waar zit jij met je aandacht? </a:t>
                      </a:r>
                      <a:endParaRPr lang="nl-BE" sz="1800" dirty="0" smtClean="0"/>
                    </a:p>
                    <a:p>
                      <a:r>
                        <a:rPr lang="nl-BE" sz="1800" dirty="0" smtClean="0"/>
                        <a:t>Vrees </a:t>
                      </a:r>
                      <a:r>
                        <a:rPr lang="nl-BE" sz="1800" dirty="0"/>
                        <a:t>je pijn</a:t>
                      </a:r>
                      <a:r>
                        <a:rPr lang="nl-BE" sz="1800" dirty="0" smtClean="0"/>
                        <a:t>? Wil je absoluut van je pijn af geraken?</a:t>
                      </a:r>
                      <a:endParaRPr lang="nl-BE" dirty="0"/>
                    </a:p>
                  </a:txBody>
                  <a:tcPr/>
                </a:tc>
                <a:extLst>
                  <a:ext uri="{0D108BD9-81ED-4DB2-BD59-A6C34878D82A}">
                    <a16:rowId xmlns:a16="http://schemas.microsoft.com/office/drawing/2014/main" val="4073816475"/>
                  </a:ext>
                </a:extLst>
              </a:tr>
              <a:tr h="42553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800" dirty="0" smtClean="0"/>
                        <a:t>Heb je angst om te bewegen? Ben je gespannen</a:t>
                      </a:r>
                      <a:r>
                        <a:rPr lang="nl-BE" sz="1800" dirty="0"/>
                        <a:t>? Gestresseerd?</a:t>
                      </a:r>
                      <a:endParaRPr lang="nl-BE" sz="1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785306820"/>
                  </a:ext>
                </a:extLst>
              </a:tr>
              <a:tr h="3908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800" baseline="0" dirty="0" smtClean="0"/>
                        <a:t>Lijd je onder je</a:t>
                      </a:r>
                      <a:r>
                        <a:rPr lang="nl-BE" sz="1800" dirty="0" smtClean="0"/>
                        <a:t> beperkingen/moeilijkheden of kan je er mee</a:t>
                      </a:r>
                      <a:r>
                        <a:rPr lang="nl-BE" sz="1800" baseline="0" dirty="0" smtClean="0"/>
                        <a:t> om</a:t>
                      </a:r>
                      <a:r>
                        <a:rPr lang="nl-BE" sz="1800" dirty="0" smtClean="0"/>
                        <a:t>?</a:t>
                      </a:r>
                      <a:endParaRPr lang="nl-BE" dirty="0"/>
                    </a:p>
                  </a:txBody>
                  <a:tcPr/>
                </a:tc>
                <a:extLst>
                  <a:ext uri="{0D108BD9-81ED-4DB2-BD59-A6C34878D82A}">
                    <a16:rowId xmlns:a16="http://schemas.microsoft.com/office/drawing/2014/main" val="3010159509"/>
                  </a:ext>
                </a:extLst>
              </a:tr>
              <a:tr h="390860">
                <a:tc>
                  <a:txBody>
                    <a:bodyPr/>
                    <a:lstStyle/>
                    <a:p>
                      <a:r>
                        <a:rPr lang="nl-BE" sz="1800" dirty="0"/>
                        <a:t>Ben je in prettig gezelschap? Wie raakt je aan?</a:t>
                      </a:r>
                      <a:endParaRPr lang="nl-BE" dirty="0"/>
                    </a:p>
                  </a:txBody>
                  <a:tcPr/>
                </a:tc>
                <a:extLst>
                  <a:ext uri="{0D108BD9-81ED-4DB2-BD59-A6C34878D82A}">
                    <a16:rowId xmlns:a16="http://schemas.microsoft.com/office/drawing/2014/main" val="2002361818"/>
                  </a:ext>
                </a:extLst>
              </a:tr>
              <a:tr h="3908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800" dirty="0"/>
                        <a:t>Ben je </a:t>
                      </a:r>
                      <a:r>
                        <a:rPr lang="nl-BE" sz="1800" dirty="0" smtClean="0"/>
                        <a:t>regelmatig in </a:t>
                      </a:r>
                      <a:r>
                        <a:rPr lang="nl-BE" sz="1800" dirty="0"/>
                        <a:t>beweging? Ben je aan het vermijden?</a:t>
                      </a:r>
                    </a:p>
                  </a:txBody>
                  <a:tcPr/>
                </a:tc>
                <a:extLst>
                  <a:ext uri="{0D108BD9-81ED-4DB2-BD59-A6C34878D82A}">
                    <a16:rowId xmlns:a16="http://schemas.microsoft.com/office/drawing/2014/main" val="2649621858"/>
                  </a:ext>
                </a:extLst>
              </a:tr>
            </a:tbl>
          </a:graphicData>
        </a:graphic>
      </p:graphicFrame>
    </p:spTree>
    <p:extLst>
      <p:ext uri="{BB962C8B-B14F-4D97-AF65-F5344CB8AC3E}">
        <p14:creationId xmlns:p14="http://schemas.microsoft.com/office/powerpoint/2010/main" val="5071825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188994" y="3280949"/>
            <a:ext cx="10676237" cy="3440526"/>
          </a:xfrm>
          <a:prstGeom prst="rect">
            <a:avLst/>
          </a:prstGeom>
        </p:spPr>
        <p:txBody>
          <a:bodyPr vert="horz" lIns="91440" tIns="45720" rIns="91440" bIns="45720" rtlCol="0" anchor="t">
            <a:normAutofit/>
          </a:bodyPr>
          <a:lstStyle/>
          <a:p>
            <a:pPr lvl="0">
              <a:lnSpc>
                <a:spcPct val="90000"/>
              </a:lnSpc>
              <a:spcBef>
                <a:spcPts val="600"/>
              </a:spcBef>
              <a:spcAft>
                <a:spcPts val="600"/>
              </a:spcAft>
            </a:pPr>
            <a:r>
              <a:rPr lang="en-US" sz="2000" b="1" dirty="0">
                <a:solidFill>
                  <a:schemeClr val="tx2"/>
                </a:solidFill>
              </a:rPr>
              <a:t>“Hoe </a:t>
            </a:r>
            <a:r>
              <a:rPr lang="en-US" sz="2000" b="1" dirty="0" err="1">
                <a:solidFill>
                  <a:schemeClr val="tx2"/>
                </a:solidFill>
              </a:rPr>
              <a:t>meer</a:t>
            </a:r>
            <a:r>
              <a:rPr lang="en-US" sz="2000" b="1" dirty="0">
                <a:solidFill>
                  <a:schemeClr val="tx2"/>
                </a:solidFill>
              </a:rPr>
              <a:t> </a:t>
            </a:r>
            <a:r>
              <a:rPr lang="en-US" sz="2000" b="1" dirty="0" err="1">
                <a:solidFill>
                  <a:schemeClr val="tx2"/>
                </a:solidFill>
              </a:rPr>
              <a:t>neurowetenschappers</a:t>
            </a:r>
            <a:r>
              <a:rPr lang="en-US" sz="2000" b="1" dirty="0">
                <a:solidFill>
                  <a:schemeClr val="tx2"/>
                </a:solidFill>
              </a:rPr>
              <a:t> </a:t>
            </a:r>
            <a:r>
              <a:rPr lang="en-US" sz="2000" b="1" dirty="0" err="1">
                <a:solidFill>
                  <a:schemeClr val="tx2"/>
                </a:solidFill>
              </a:rPr>
              <a:t>ontdekken</a:t>
            </a:r>
            <a:r>
              <a:rPr lang="en-US" sz="2000" b="1" dirty="0">
                <a:solidFill>
                  <a:schemeClr val="tx2"/>
                </a:solidFill>
              </a:rPr>
              <a:t> over </a:t>
            </a:r>
            <a:r>
              <a:rPr lang="en-US" sz="2000" b="1" dirty="0" err="1">
                <a:solidFill>
                  <a:schemeClr val="tx2"/>
                </a:solidFill>
              </a:rPr>
              <a:t>ons</a:t>
            </a:r>
            <a:r>
              <a:rPr lang="en-US" sz="2000" b="1" dirty="0">
                <a:solidFill>
                  <a:schemeClr val="tx2"/>
                </a:solidFill>
              </a:rPr>
              <a:t> </a:t>
            </a:r>
            <a:r>
              <a:rPr lang="en-US" sz="2000" b="1" dirty="0" err="1" smtClean="0">
                <a:solidFill>
                  <a:schemeClr val="tx2"/>
                </a:solidFill>
              </a:rPr>
              <a:t>brein</a:t>
            </a:r>
            <a:r>
              <a:rPr lang="en-US" sz="2000" b="1" dirty="0" smtClean="0">
                <a:solidFill>
                  <a:schemeClr val="tx2"/>
                </a:solidFill>
              </a:rPr>
              <a:t>, hoe </a:t>
            </a:r>
            <a:r>
              <a:rPr lang="en-US" sz="2000" b="1" dirty="0">
                <a:solidFill>
                  <a:schemeClr val="tx2"/>
                </a:solidFill>
              </a:rPr>
              <a:t>minder we </a:t>
            </a:r>
            <a:r>
              <a:rPr lang="en-US" sz="2000" b="1" dirty="0" err="1">
                <a:solidFill>
                  <a:schemeClr val="tx2"/>
                </a:solidFill>
              </a:rPr>
              <a:t>weten</a:t>
            </a:r>
            <a:r>
              <a:rPr lang="en-US" sz="2000" b="1" dirty="0">
                <a:solidFill>
                  <a:schemeClr val="tx2"/>
                </a:solidFill>
              </a:rPr>
              <a:t>. </a:t>
            </a:r>
            <a:endParaRPr lang="en-US" sz="2000" b="1" dirty="0" smtClean="0">
              <a:solidFill>
                <a:schemeClr val="tx2"/>
              </a:solidFill>
            </a:endParaRPr>
          </a:p>
          <a:p>
            <a:pPr lvl="0">
              <a:lnSpc>
                <a:spcPct val="90000"/>
              </a:lnSpc>
              <a:spcBef>
                <a:spcPts val="600"/>
              </a:spcBef>
              <a:spcAft>
                <a:spcPts val="600"/>
              </a:spcAft>
            </a:pPr>
            <a:r>
              <a:rPr lang="en-US" sz="2000" b="1" dirty="0" smtClean="0">
                <a:solidFill>
                  <a:schemeClr val="tx2"/>
                </a:solidFill>
              </a:rPr>
              <a:t>Net </a:t>
            </a:r>
            <a:r>
              <a:rPr lang="en-US" sz="2000" b="1" dirty="0" err="1">
                <a:solidFill>
                  <a:schemeClr val="tx2"/>
                </a:solidFill>
              </a:rPr>
              <a:t>zoals</a:t>
            </a:r>
            <a:r>
              <a:rPr lang="en-US" sz="2000" b="1" dirty="0">
                <a:solidFill>
                  <a:schemeClr val="tx2"/>
                </a:solidFill>
              </a:rPr>
              <a:t> in de </a:t>
            </a:r>
            <a:r>
              <a:rPr lang="en-US" sz="2000" b="1" dirty="0" err="1">
                <a:solidFill>
                  <a:schemeClr val="tx2"/>
                </a:solidFill>
              </a:rPr>
              <a:t>kosmologie</a:t>
            </a:r>
            <a:r>
              <a:rPr lang="en-US" sz="2000" b="1" dirty="0">
                <a:solidFill>
                  <a:schemeClr val="tx2"/>
                </a:solidFill>
              </a:rPr>
              <a:t>, hoe </a:t>
            </a:r>
            <a:r>
              <a:rPr lang="en-US" sz="2000" b="1" dirty="0" err="1">
                <a:solidFill>
                  <a:schemeClr val="tx2"/>
                </a:solidFill>
              </a:rPr>
              <a:t>meer</a:t>
            </a:r>
            <a:r>
              <a:rPr lang="en-US" sz="2000" b="1" dirty="0">
                <a:solidFill>
                  <a:schemeClr val="tx2"/>
                </a:solidFill>
              </a:rPr>
              <a:t> </a:t>
            </a:r>
            <a:r>
              <a:rPr lang="en-US" sz="2000" b="1" dirty="0" err="1">
                <a:solidFill>
                  <a:schemeClr val="tx2"/>
                </a:solidFill>
              </a:rPr>
              <a:t>sterren</a:t>
            </a:r>
            <a:r>
              <a:rPr lang="en-US" sz="2000" b="1" dirty="0">
                <a:solidFill>
                  <a:schemeClr val="tx2"/>
                </a:solidFill>
              </a:rPr>
              <a:t> </a:t>
            </a:r>
            <a:r>
              <a:rPr lang="en-US" sz="2000" b="1" dirty="0" err="1">
                <a:solidFill>
                  <a:schemeClr val="tx2"/>
                </a:solidFill>
              </a:rPr>
              <a:t>er</a:t>
            </a:r>
            <a:r>
              <a:rPr lang="en-US" sz="2000" b="1" dirty="0">
                <a:solidFill>
                  <a:schemeClr val="tx2"/>
                </a:solidFill>
              </a:rPr>
              <a:t> </a:t>
            </a:r>
            <a:r>
              <a:rPr lang="en-US" sz="2000" b="1" dirty="0" err="1" smtClean="0">
                <a:solidFill>
                  <a:schemeClr val="tx2"/>
                </a:solidFill>
              </a:rPr>
              <a:t>worden</a:t>
            </a:r>
            <a:r>
              <a:rPr lang="en-US" sz="2000" b="1" dirty="0">
                <a:solidFill>
                  <a:schemeClr val="tx2"/>
                </a:solidFill>
              </a:rPr>
              <a:t> </a:t>
            </a:r>
            <a:r>
              <a:rPr lang="en-US" sz="2000" b="1" dirty="0" err="1" smtClean="0">
                <a:solidFill>
                  <a:schemeClr val="tx2"/>
                </a:solidFill>
              </a:rPr>
              <a:t>ontdekt</a:t>
            </a:r>
            <a:r>
              <a:rPr lang="en-US" sz="2000" b="1" dirty="0" smtClean="0">
                <a:solidFill>
                  <a:schemeClr val="tx2"/>
                </a:solidFill>
              </a:rPr>
              <a:t> </a:t>
            </a:r>
            <a:r>
              <a:rPr lang="en-US" sz="2000" b="1" dirty="0">
                <a:solidFill>
                  <a:schemeClr val="tx2"/>
                </a:solidFill>
              </a:rPr>
              <a:t>hoe </a:t>
            </a:r>
            <a:r>
              <a:rPr lang="en-US" sz="2000" b="1" dirty="0" err="1">
                <a:solidFill>
                  <a:schemeClr val="tx2"/>
                </a:solidFill>
              </a:rPr>
              <a:t>meer</a:t>
            </a:r>
            <a:r>
              <a:rPr lang="en-US" sz="2000" b="1" dirty="0">
                <a:solidFill>
                  <a:schemeClr val="tx2"/>
                </a:solidFill>
              </a:rPr>
              <a:t> </a:t>
            </a:r>
            <a:r>
              <a:rPr lang="en-US" sz="2000" b="1" dirty="0" err="1">
                <a:solidFill>
                  <a:schemeClr val="tx2"/>
                </a:solidFill>
              </a:rPr>
              <a:t>vragen</a:t>
            </a:r>
            <a:r>
              <a:rPr lang="en-US" sz="2000" b="1" dirty="0">
                <a:solidFill>
                  <a:schemeClr val="tx2"/>
                </a:solidFill>
              </a:rPr>
              <a:t> </a:t>
            </a:r>
            <a:r>
              <a:rPr lang="en-US" sz="2000" b="1" dirty="0" smtClean="0">
                <a:solidFill>
                  <a:schemeClr val="tx2"/>
                </a:solidFill>
              </a:rPr>
              <a:t>we </a:t>
            </a:r>
            <a:r>
              <a:rPr lang="en-US" sz="2000" b="1" dirty="0" err="1" smtClean="0">
                <a:solidFill>
                  <a:schemeClr val="tx2"/>
                </a:solidFill>
              </a:rPr>
              <a:t>hebben</a:t>
            </a:r>
            <a:r>
              <a:rPr lang="en-US" sz="2000" b="1" dirty="0">
                <a:solidFill>
                  <a:schemeClr val="tx2"/>
                </a:solidFill>
              </a:rPr>
              <a:t>.” </a:t>
            </a:r>
          </a:p>
          <a:p>
            <a:pPr lvl="0">
              <a:lnSpc>
                <a:spcPct val="90000"/>
              </a:lnSpc>
              <a:spcBef>
                <a:spcPts val="600"/>
              </a:spcBef>
              <a:spcAft>
                <a:spcPts val="600"/>
              </a:spcAft>
            </a:pPr>
            <a:r>
              <a:rPr lang="en-US" sz="2000" b="1" dirty="0">
                <a:solidFill>
                  <a:schemeClr val="tx2"/>
                </a:solidFill>
              </a:rPr>
              <a:t>Dirk de Wachter</a:t>
            </a:r>
          </a:p>
        </p:txBody>
      </p:sp>
      <p:sp>
        <p:nvSpPr>
          <p:cNvPr id="2" name="Tijdelijke aanduiding voor dianummer 1"/>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71446901-105C-45A9-AE4D-BE60EF1EE0EB}" type="slidenum">
              <a:rPr lang="en-US"/>
              <a:pPr>
                <a:spcAft>
                  <a:spcPts val="600"/>
                </a:spcAft>
              </a:pPr>
              <a:t>16</a:t>
            </a:fld>
            <a:endParaRPr lang="en-US"/>
          </a:p>
        </p:txBody>
      </p:sp>
    </p:spTree>
    <p:extLst>
      <p:ext uri="{BB962C8B-B14F-4D97-AF65-F5344CB8AC3E}">
        <p14:creationId xmlns:p14="http://schemas.microsoft.com/office/powerpoint/2010/main" val="27342650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0701B973-3863-6BF6-A909-881266BCEE5B}"/>
              </a:ext>
            </a:extLst>
          </p:cNvPr>
          <p:cNvSpPr>
            <a:spLocks noGrp="1"/>
          </p:cNvSpPr>
          <p:nvPr>
            <p:ph type="sldNum" sz="quarter" idx="12"/>
          </p:nvPr>
        </p:nvSpPr>
        <p:spPr/>
        <p:txBody>
          <a:bodyPr/>
          <a:lstStyle/>
          <a:p>
            <a:fld id="{71446901-105C-45A9-AE4D-BE60EF1EE0EB}" type="slidenum">
              <a:rPr lang="nl-BE" smtClean="0"/>
              <a:t>17</a:t>
            </a:fld>
            <a:endParaRPr lang="nl-BE"/>
          </a:p>
        </p:txBody>
      </p:sp>
      <mc:AlternateContent xmlns:mc="http://schemas.openxmlformats.org/markup-compatibility/2006">
        <mc:Choice xmlns="" xmlns:psuz="http://schemas.microsoft.com/office/powerpoint/2016/summaryzoom" Requires="psuz">
          <p:graphicFrame>
            <p:nvGraphicFramePr>
              <p:cNvPr id="6" name="Overzichtzoom 5">
                <a:extLst>
                  <a:ext uri="{FF2B5EF4-FFF2-40B4-BE49-F238E27FC236}">
                    <a16:creationId xmlns:a16="http://schemas.microsoft.com/office/drawing/2014/main" id="{FC3BCB35-D620-05A0-0A8B-763E4A45F8D7}"/>
                  </a:ext>
                </a:extLst>
              </p:cNvPr>
              <p:cNvGraphicFramePr>
                <a:graphicFrameLocks noChangeAspect="1"/>
              </p:cNvGraphicFramePr>
              <p:nvPr>
                <p:extLst>
                  <p:ext uri="{D42A27DB-BD31-4B8C-83A1-F6EECF244321}">
                    <p14:modId xmlns:p14="http://schemas.microsoft.com/office/powerpoint/2010/main" val="2912734028"/>
                  </p:ext>
                </p:extLst>
              </p:nvPr>
            </p:nvGraphicFramePr>
            <p:xfrm>
              <a:off x="-854354" y="604260"/>
              <a:ext cx="13900708" cy="5752090"/>
            </p:xfrm>
            <a:graphic>
              <a:graphicData uri="http://schemas.microsoft.com/office/powerpoint/2016/summaryzoom">
                <psuz:summaryZm>
                  <psuz:summaryZmObj sectionId="{E8759896-A595-4702-BD1E-8D8711478A61}">
                    <psuz:zmPr id="{CD8BB024-1BF0-4260-B51C-DA9F2DA0A8B7}" transitionDur="1000">
                      <p166:blipFill xmlns:p166="http://schemas.microsoft.com/office/powerpoint/2016/6/main">
                        <a:blip r:embed="rId2"/>
                        <a:stretch>
                          <a:fillRect/>
                        </a:stretch>
                      </p166:blipFill>
                      <p166:spPr xmlns:p166="http://schemas.microsoft.com/office/powerpoint/2016/6/main">
                        <a:xfrm>
                          <a:off x="2262401" y="201322"/>
                          <a:ext cx="4601671" cy="2588441"/>
                        </a:xfrm>
                        <a:prstGeom prst="rect">
                          <a:avLst/>
                        </a:prstGeom>
                        <a:ln w="3175">
                          <a:solidFill>
                            <a:prstClr val="ltGray"/>
                          </a:solidFill>
                        </a:ln>
                      </p166:spPr>
                    </psuz:zmPr>
                  </psuz:summaryZmObj>
                  <psuz:summaryZmObj sectionId="{C4F4D35A-23F7-42BE-B1DA-ECBD57C225D8}">
                    <psuz:zmPr id="{200A794D-C10E-4C3C-9D07-ABEAB95EAE2E}" transitionDur="1000">
                      <p166:blipFill xmlns:p166="http://schemas.microsoft.com/office/powerpoint/2016/6/main">
                        <a:blip r:embed="rId3"/>
                        <a:stretch>
                          <a:fillRect/>
                        </a:stretch>
                      </p166:blipFill>
                      <p166:spPr xmlns:p166="http://schemas.microsoft.com/office/powerpoint/2016/6/main">
                        <a:xfrm>
                          <a:off x="7036635" y="201322"/>
                          <a:ext cx="4601671" cy="2588441"/>
                        </a:xfrm>
                        <a:prstGeom prst="rect">
                          <a:avLst/>
                        </a:prstGeom>
                        <a:ln w="3175">
                          <a:solidFill>
                            <a:prstClr val="ltGray"/>
                          </a:solidFill>
                        </a:ln>
                      </p166:spPr>
                    </psuz:zmPr>
                  </psuz:summaryZmObj>
                  <psuz:summaryZmObj sectionId="{EB7E6212-6746-4ABE-B98B-6F63ECAAFE33}">
                    <psuz:zmPr id="{0C2D7E07-FAEF-4643-A08E-20124C7BCDF3}" transitionDur="1000">
                      <p166:blipFill xmlns:p166="http://schemas.microsoft.com/office/powerpoint/2016/6/main">
                        <a:blip r:embed="rId4"/>
                        <a:stretch>
                          <a:fillRect/>
                        </a:stretch>
                      </p166:blipFill>
                      <p166:spPr xmlns:p166="http://schemas.microsoft.com/office/powerpoint/2016/6/main">
                        <a:xfrm>
                          <a:off x="2262401" y="2962326"/>
                          <a:ext cx="4601671" cy="2588441"/>
                        </a:xfrm>
                        <a:prstGeom prst="rect">
                          <a:avLst/>
                        </a:prstGeom>
                        <a:ln w="3175">
                          <a:solidFill>
                            <a:prstClr val="ltGray"/>
                          </a:solidFill>
                        </a:ln>
                      </p166:spPr>
                    </psuz:zmPr>
                  </psuz:summaryZmObj>
                  <psuz:summaryZmObj sectionId="{EFFCED21-8B82-425A-ADB3-24CFE686246D}">
                    <psuz:zmPr id="{0800D554-6A97-4A0D-B32F-4B4937F94C9D}" transitionDur="1000">
                      <p166:blipFill xmlns:p166="http://schemas.microsoft.com/office/powerpoint/2016/6/main">
                        <a:blip r:embed="rId5"/>
                        <a:stretch>
                          <a:fillRect/>
                        </a:stretch>
                      </p166:blipFill>
                      <p166:spPr xmlns:p166="http://schemas.microsoft.com/office/powerpoint/2016/6/main">
                        <a:xfrm>
                          <a:off x="7036635" y="2962326"/>
                          <a:ext cx="4601671" cy="2588441"/>
                        </a:xfrm>
                        <a:prstGeom prst="rect">
                          <a:avLst/>
                        </a:prstGeom>
                        <a:ln w="3175">
                          <a:solidFill>
                            <a:prstClr val="ltGray"/>
                          </a:solidFill>
                        </a:ln>
                      </p166:spPr>
                    </psuz:zmPr>
                  </psuz:summaryZmObj>
                  <psuz:gridLayout/>
                </psuz:summaryZm>
              </a:graphicData>
            </a:graphic>
          </p:graphicFrame>
        </mc:Choice>
        <mc:Fallback>
          <p:grpSp>
            <p:nvGrpSpPr>
              <p:cNvPr id="6" name="Overzichtzoom 5">
                <a:extLst>
                  <a:ext uri="{FF2B5EF4-FFF2-40B4-BE49-F238E27FC236}">
                    <a16:creationId xmlns:a16="http://schemas.microsoft.com/office/drawing/2014/main" id="{FC3BCB35-D620-05A0-0A8B-763E4A45F8D7}"/>
                  </a:ext>
                </a:extLst>
              </p:cNvPr>
              <p:cNvGrpSpPr>
                <a:grpSpLocks noGrp="1" noUngrp="1" noRot="1" noChangeAspect="1" noMove="1" noResize="1"/>
              </p:cNvGrpSpPr>
              <p:nvPr/>
            </p:nvGrpSpPr>
            <p:grpSpPr>
              <a:xfrm>
                <a:off x="-854354" y="604260"/>
                <a:ext cx="13900708" cy="5752090"/>
                <a:chOff x="-854354" y="604260"/>
                <a:chExt cx="13900708" cy="5752090"/>
              </a:xfrm>
            </p:grpSpPr>
            <p:pic>
              <p:nvPicPr>
                <p:cNvPr id="2" name="Afbeelding 2">
                  <a:hlinkClick r:id="rId6" action="ppaction://hlinksldjump"/>
                </p:cNvPr>
                <p:cNvPicPr>
                  <a:picLocks noSelect="1" noRot="1" noChangeAspect="1" noMove="1" noResize="1" noEditPoints="1" noAdjustHandles="1" noChangeArrowheads="1" noChangeShapeType="1"/>
                </p:cNvPicPr>
                <p:nvPr/>
              </p:nvPicPr>
              <p:blipFill>
                <a:blip r:embed="rId7"/>
                <a:stretch>
                  <a:fillRect/>
                </a:stretch>
              </p:blipFill>
              <p:spPr>
                <a:xfrm>
                  <a:off x="1408047" y="805582"/>
                  <a:ext cx="4601671" cy="2588441"/>
                </a:xfrm>
                <a:prstGeom prst="rect">
                  <a:avLst/>
                </a:prstGeom>
                <a:ln w="3175">
                  <a:solidFill>
                    <a:prstClr val="ltGray"/>
                  </a:solidFill>
                </a:ln>
              </p:spPr>
            </p:pic>
            <p:pic>
              <p:nvPicPr>
                <p:cNvPr id="3" name="Afbeelding 3">
                  <a:hlinkClick r:id="rId8" action="ppaction://hlinksldjump"/>
                </p:cNvPr>
                <p:cNvPicPr>
                  <a:picLocks noSelect="1" noRot="1" noChangeAspect="1" noMove="1" noResize="1" noEditPoints="1" noAdjustHandles="1" noChangeArrowheads="1" noChangeShapeType="1"/>
                </p:cNvPicPr>
                <p:nvPr/>
              </p:nvPicPr>
              <p:blipFill>
                <a:blip r:embed="rId9"/>
                <a:stretch>
                  <a:fillRect/>
                </a:stretch>
              </p:blipFill>
              <p:spPr>
                <a:xfrm>
                  <a:off x="6182281" y="805582"/>
                  <a:ext cx="4601671" cy="2588441"/>
                </a:xfrm>
                <a:prstGeom prst="rect">
                  <a:avLst/>
                </a:prstGeom>
                <a:ln w="3175">
                  <a:solidFill>
                    <a:prstClr val="ltGray"/>
                  </a:solidFill>
                </a:ln>
              </p:spPr>
            </p:pic>
            <p:pic>
              <p:nvPicPr>
                <p:cNvPr id="5" name="Afbeelding 5">
                  <a:hlinkClick r:id="rId10" action="ppaction://hlinksldjump"/>
                </p:cNvPr>
                <p:cNvPicPr>
                  <a:picLocks noSelect="1" noRot="1" noChangeAspect="1" noMove="1" noResize="1" noEditPoints="1" noAdjustHandles="1" noChangeArrowheads="1" noChangeShapeType="1"/>
                </p:cNvPicPr>
                <p:nvPr/>
              </p:nvPicPr>
              <p:blipFill>
                <a:blip r:embed="rId11"/>
                <a:stretch>
                  <a:fillRect/>
                </a:stretch>
              </p:blipFill>
              <p:spPr>
                <a:xfrm>
                  <a:off x="1408047" y="3566586"/>
                  <a:ext cx="4601671" cy="2588441"/>
                </a:xfrm>
                <a:prstGeom prst="rect">
                  <a:avLst/>
                </a:prstGeom>
                <a:ln w="3175">
                  <a:solidFill>
                    <a:prstClr val="ltGray"/>
                  </a:solidFill>
                </a:ln>
              </p:spPr>
            </p:pic>
            <p:pic>
              <p:nvPicPr>
                <p:cNvPr id="7" name="Afbeelding 7">
                  <a:hlinkClick r:id="rId12" action="ppaction://hlinksldjump"/>
                </p:cNvPr>
                <p:cNvPicPr>
                  <a:picLocks noSelect="1" noRot="1" noChangeAspect="1" noMove="1" noResize="1" noEditPoints="1" noAdjustHandles="1" noChangeArrowheads="1" noChangeShapeType="1"/>
                </p:cNvPicPr>
                <p:nvPr/>
              </p:nvPicPr>
              <p:blipFill>
                <a:blip r:embed="rId13"/>
                <a:stretch>
                  <a:fillRect/>
                </a:stretch>
              </p:blipFill>
              <p:spPr>
                <a:xfrm>
                  <a:off x="6182281" y="3566586"/>
                  <a:ext cx="4601671" cy="2588441"/>
                </a:xfrm>
                <a:prstGeom prst="rect">
                  <a:avLst/>
                </a:prstGeom>
                <a:ln w="3175">
                  <a:solidFill>
                    <a:prstClr val="ltGray"/>
                  </a:solidFill>
                </a:ln>
              </p:spPr>
            </p:pic>
          </p:grpSp>
        </mc:Fallback>
      </mc:AlternateContent>
    </p:spTree>
    <p:extLst>
      <p:ext uri="{BB962C8B-B14F-4D97-AF65-F5344CB8AC3E}">
        <p14:creationId xmlns:p14="http://schemas.microsoft.com/office/powerpoint/2010/main" val="2892985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09505" y="2622620"/>
            <a:ext cx="6919128" cy="1359039"/>
          </a:xfrm>
        </p:spPr>
        <p:txBody>
          <a:bodyPr vert="horz" lIns="91440" tIns="45720" rIns="91440" bIns="45720" rtlCol="0" anchor="b">
            <a:normAutofit/>
          </a:bodyPr>
          <a:lstStyle/>
          <a:p>
            <a:r>
              <a:rPr lang="en-US" sz="5100" kern="1200" dirty="0" err="1" smtClean="0">
                <a:solidFill>
                  <a:schemeClr val="tx1"/>
                </a:solidFill>
                <a:latin typeface="+mj-lt"/>
                <a:ea typeface="+mj-ea"/>
                <a:cs typeface="+mj-cs"/>
              </a:rPr>
              <a:t>Beïnvloedingsfactoren</a:t>
            </a:r>
            <a:endParaRPr lang="en-US" sz="5100" kern="1200" dirty="0">
              <a:solidFill>
                <a:schemeClr val="tx1"/>
              </a:solidFill>
              <a:latin typeface="+mj-lt"/>
              <a:ea typeface="+mj-ea"/>
              <a:cs typeface="+mj-cs"/>
            </a:endParaRPr>
          </a:p>
        </p:txBody>
      </p:sp>
      <p:sp>
        <p:nvSpPr>
          <p:cNvPr id="3" name="Tijdelijke aanduiding voor tekst 2"/>
          <p:cNvSpPr>
            <a:spLocks noGrp="1"/>
          </p:cNvSpPr>
          <p:nvPr>
            <p:ph type="body" idx="1"/>
          </p:nvPr>
        </p:nvSpPr>
        <p:spPr>
          <a:xfrm>
            <a:off x="7928114" y="2290618"/>
            <a:ext cx="3765122" cy="4065732"/>
          </a:xfrm>
        </p:spPr>
        <p:txBody>
          <a:bodyPr vert="horz" lIns="91440" tIns="45720" rIns="91440" bIns="45720" rtlCol="0" anchor="b">
            <a:normAutofit/>
          </a:bodyPr>
          <a:lstStyle/>
          <a:p>
            <a:endParaRPr lang="en-US" dirty="0">
              <a:solidFill>
                <a:srgbClr val="FFFFFF"/>
              </a:solidFill>
            </a:endParaRPr>
          </a:p>
          <a:p>
            <a:r>
              <a:rPr lang="en-US" kern="1200" dirty="0" smtClean="0">
                <a:solidFill>
                  <a:srgbClr val="FFFFFF"/>
                </a:solidFill>
                <a:latin typeface="+mn-lt"/>
                <a:ea typeface="+mn-ea"/>
                <a:cs typeface="+mn-cs"/>
              </a:rPr>
              <a:t>Hoe </a:t>
            </a:r>
            <a:r>
              <a:rPr lang="en-US" kern="1200" dirty="0">
                <a:solidFill>
                  <a:srgbClr val="FFFFFF"/>
                </a:solidFill>
                <a:latin typeface="+mn-lt"/>
                <a:ea typeface="+mn-ea"/>
                <a:cs typeface="+mn-cs"/>
              </a:rPr>
              <a:t>we </a:t>
            </a:r>
            <a:r>
              <a:rPr lang="en-US" kern="1200" dirty="0" err="1">
                <a:solidFill>
                  <a:srgbClr val="FFFFFF"/>
                </a:solidFill>
                <a:latin typeface="+mn-lt"/>
                <a:ea typeface="+mn-ea"/>
                <a:cs typeface="+mn-cs"/>
              </a:rPr>
              <a:t>denken</a:t>
            </a:r>
            <a:r>
              <a:rPr lang="en-US" kern="1200" dirty="0">
                <a:solidFill>
                  <a:srgbClr val="FFFFFF"/>
                </a:solidFill>
                <a:latin typeface="+mn-lt"/>
                <a:ea typeface="+mn-ea"/>
                <a:cs typeface="+mn-cs"/>
              </a:rPr>
              <a:t>.</a:t>
            </a:r>
          </a:p>
          <a:p>
            <a:r>
              <a:rPr lang="en-US" kern="1200" dirty="0" err="1">
                <a:solidFill>
                  <a:srgbClr val="FFFFFF"/>
                </a:solidFill>
                <a:latin typeface="+mn-lt"/>
                <a:ea typeface="+mn-ea"/>
                <a:cs typeface="+mn-cs"/>
              </a:rPr>
              <a:t>Waar</a:t>
            </a:r>
            <a:r>
              <a:rPr lang="en-US" kern="1200" dirty="0">
                <a:solidFill>
                  <a:srgbClr val="FFFFFF"/>
                </a:solidFill>
                <a:latin typeface="+mn-lt"/>
                <a:ea typeface="+mn-ea"/>
                <a:cs typeface="+mn-cs"/>
              </a:rPr>
              <a:t> we </a:t>
            </a:r>
            <a:r>
              <a:rPr lang="en-US" kern="1200" dirty="0" err="1">
                <a:solidFill>
                  <a:srgbClr val="FFFFFF"/>
                </a:solidFill>
                <a:latin typeface="+mn-lt"/>
                <a:ea typeface="+mn-ea"/>
                <a:cs typeface="+mn-cs"/>
              </a:rPr>
              <a:t>aandacht</a:t>
            </a:r>
            <a:r>
              <a:rPr lang="en-US" kern="1200" dirty="0">
                <a:solidFill>
                  <a:srgbClr val="FFFFFF"/>
                </a:solidFill>
                <a:latin typeface="+mn-lt"/>
                <a:ea typeface="+mn-ea"/>
                <a:cs typeface="+mn-cs"/>
              </a:rPr>
              <a:t> </a:t>
            </a:r>
            <a:r>
              <a:rPr lang="en-US" kern="1200" dirty="0" err="1">
                <a:solidFill>
                  <a:srgbClr val="FFFFFF"/>
                </a:solidFill>
                <a:latin typeface="+mn-lt"/>
                <a:ea typeface="+mn-ea"/>
                <a:cs typeface="+mn-cs"/>
              </a:rPr>
              <a:t>aan</a:t>
            </a:r>
            <a:r>
              <a:rPr lang="en-US" kern="1200" dirty="0">
                <a:solidFill>
                  <a:srgbClr val="FFFFFF"/>
                </a:solidFill>
                <a:latin typeface="+mn-lt"/>
                <a:ea typeface="+mn-ea"/>
                <a:cs typeface="+mn-cs"/>
              </a:rPr>
              <a:t> </a:t>
            </a:r>
            <a:r>
              <a:rPr lang="en-US" kern="1200" dirty="0" err="1">
                <a:solidFill>
                  <a:srgbClr val="FFFFFF"/>
                </a:solidFill>
                <a:latin typeface="+mn-lt"/>
                <a:ea typeface="+mn-ea"/>
                <a:cs typeface="+mn-cs"/>
              </a:rPr>
              <a:t>schenken</a:t>
            </a:r>
            <a:r>
              <a:rPr lang="en-US" kern="1200" dirty="0">
                <a:solidFill>
                  <a:srgbClr val="FFFFFF"/>
                </a:solidFill>
                <a:latin typeface="+mn-lt"/>
                <a:ea typeface="+mn-ea"/>
                <a:cs typeface="+mn-cs"/>
              </a:rPr>
              <a:t>.</a:t>
            </a:r>
          </a:p>
          <a:p>
            <a:r>
              <a:rPr lang="en-US" kern="1200" dirty="0">
                <a:solidFill>
                  <a:srgbClr val="FFFFFF"/>
                </a:solidFill>
                <a:latin typeface="+mn-lt"/>
                <a:ea typeface="+mn-ea"/>
                <a:cs typeface="+mn-cs"/>
              </a:rPr>
              <a:t>De mate van stress </a:t>
            </a:r>
            <a:r>
              <a:rPr lang="en-US" kern="1200" dirty="0" err="1">
                <a:solidFill>
                  <a:srgbClr val="FFFFFF"/>
                </a:solidFill>
                <a:latin typeface="+mn-lt"/>
                <a:ea typeface="+mn-ea"/>
                <a:cs typeface="+mn-cs"/>
              </a:rPr>
              <a:t>en</a:t>
            </a:r>
            <a:r>
              <a:rPr lang="en-US" kern="1200" dirty="0">
                <a:solidFill>
                  <a:srgbClr val="FFFFFF"/>
                </a:solidFill>
                <a:latin typeface="+mn-lt"/>
                <a:ea typeface="+mn-ea"/>
                <a:cs typeface="+mn-cs"/>
              </a:rPr>
              <a:t> de </a:t>
            </a:r>
            <a:r>
              <a:rPr lang="en-US" kern="1200" dirty="0" err="1">
                <a:solidFill>
                  <a:srgbClr val="FFFFFF"/>
                </a:solidFill>
                <a:latin typeface="+mn-lt"/>
                <a:ea typeface="+mn-ea"/>
                <a:cs typeface="+mn-cs"/>
              </a:rPr>
              <a:t>reactie</a:t>
            </a:r>
            <a:r>
              <a:rPr lang="en-US" kern="1200" dirty="0">
                <a:solidFill>
                  <a:srgbClr val="FFFFFF"/>
                </a:solidFill>
                <a:latin typeface="+mn-lt"/>
                <a:ea typeface="+mn-ea"/>
                <a:cs typeface="+mn-cs"/>
              </a:rPr>
              <a:t> er op.</a:t>
            </a:r>
          </a:p>
          <a:p>
            <a:r>
              <a:rPr lang="en-US" kern="1200" dirty="0">
                <a:solidFill>
                  <a:srgbClr val="FFFFFF"/>
                </a:solidFill>
                <a:latin typeface="+mn-lt"/>
                <a:ea typeface="+mn-ea"/>
                <a:cs typeface="+mn-cs"/>
              </a:rPr>
              <a:t>Hoe we </a:t>
            </a:r>
            <a:r>
              <a:rPr lang="en-US" kern="1200" dirty="0" err="1">
                <a:solidFill>
                  <a:srgbClr val="FFFFFF"/>
                </a:solidFill>
                <a:latin typeface="+mn-lt"/>
                <a:ea typeface="+mn-ea"/>
                <a:cs typeface="+mn-cs"/>
              </a:rPr>
              <a:t>ons</a:t>
            </a:r>
            <a:r>
              <a:rPr lang="en-US" kern="1200" dirty="0">
                <a:solidFill>
                  <a:srgbClr val="FFFFFF"/>
                </a:solidFill>
                <a:latin typeface="+mn-lt"/>
                <a:ea typeface="+mn-ea"/>
                <a:cs typeface="+mn-cs"/>
              </a:rPr>
              <a:t> </a:t>
            </a:r>
            <a:r>
              <a:rPr lang="en-US" kern="1200" dirty="0" err="1">
                <a:solidFill>
                  <a:srgbClr val="FFFFFF"/>
                </a:solidFill>
                <a:latin typeface="+mn-lt"/>
                <a:ea typeface="+mn-ea"/>
                <a:cs typeface="+mn-cs"/>
              </a:rPr>
              <a:t>voelen</a:t>
            </a:r>
            <a:r>
              <a:rPr lang="en-US" kern="1200" dirty="0">
                <a:solidFill>
                  <a:srgbClr val="FFFFFF"/>
                </a:solidFill>
                <a:latin typeface="+mn-lt"/>
                <a:ea typeface="+mn-ea"/>
                <a:cs typeface="+mn-cs"/>
              </a:rPr>
              <a:t>.</a:t>
            </a:r>
          </a:p>
          <a:p>
            <a:r>
              <a:rPr lang="en-US" kern="1200" dirty="0" err="1">
                <a:solidFill>
                  <a:srgbClr val="FFFFFF"/>
                </a:solidFill>
                <a:latin typeface="+mn-lt"/>
                <a:ea typeface="+mn-ea"/>
                <a:cs typeface="+mn-cs"/>
              </a:rPr>
              <a:t>Ons</a:t>
            </a:r>
            <a:r>
              <a:rPr lang="en-US" kern="1200" dirty="0">
                <a:solidFill>
                  <a:srgbClr val="FFFFFF"/>
                </a:solidFill>
                <a:latin typeface="+mn-lt"/>
                <a:ea typeface="+mn-ea"/>
                <a:cs typeface="+mn-cs"/>
              </a:rPr>
              <a:t> </a:t>
            </a:r>
            <a:r>
              <a:rPr lang="en-US" kern="1200" dirty="0" err="1">
                <a:solidFill>
                  <a:srgbClr val="FFFFFF"/>
                </a:solidFill>
                <a:latin typeface="+mn-lt"/>
                <a:ea typeface="+mn-ea"/>
                <a:cs typeface="+mn-cs"/>
              </a:rPr>
              <a:t>gedrag</a:t>
            </a:r>
            <a:endParaRPr lang="en-US" kern="1200" dirty="0">
              <a:solidFill>
                <a:srgbClr val="FFFFFF"/>
              </a:solidFill>
              <a:latin typeface="+mn-lt"/>
              <a:ea typeface="+mn-ea"/>
              <a:cs typeface="+mn-cs"/>
            </a:endParaRPr>
          </a:p>
          <a:p>
            <a:r>
              <a:rPr lang="en-US" kern="1200" dirty="0">
                <a:solidFill>
                  <a:srgbClr val="FFFFFF"/>
                </a:solidFill>
                <a:latin typeface="+mn-lt"/>
                <a:ea typeface="+mn-ea"/>
                <a:cs typeface="+mn-cs"/>
              </a:rPr>
              <a:t>‘De </a:t>
            </a:r>
            <a:r>
              <a:rPr lang="en-US" kern="1200" dirty="0" err="1">
                <a:solidFill>
                  <a:srgbClr val="FFFFFF"/>
                </a:solidFill>
                <a:latin typeface="+mn-lt"/>
                <a:ea typeface="+mn-ea"/>
                <a:cs typeface="+mn-cs"/>
              </a:rPr>
              <a:t>aard</a:t>
            </a:r>
            <a:r>
              <a:rPr lang="en-US" kern="1200" dirty="0">
                <a:solidFill>
                  <a:srgbClr val="FFFFFF"/>
                </a:solidFill>
                <a:latin typeface="+mn-lt"/>
                <a:ea typeface="+mn-ea"/>
                <a:cs typeface="+mn-cs"/>
              </a:rPr>
              <a:t> van het </a:t>
            </a:r>
            <a:r>
              <a:rPr lang="en-US" kern="1200" dirty="0" err="1">
                <a:solidFill>
                  <a:srgbClr val="FFFFFF"/>
                </a:solidFill>
                <a:latin typeface="+mn-lt"/>
                <a:ea typeface="+mn-ea"/>
                <a:cs typeface="+mn-cs"/>
              </a:rPr>
              <a:t>beestje</a:t>
            </a:r>
            <a:r>
              <a:rPr lang="en-US" kern="1200" dirty="0">
                <a:solidFill>
                  <a:srgbClr val="FFFFFF"/>
                </a:solidFill>
                <a:latin typeface="+mn-lt"/>
                <a:ea typeface="+mn-ea"/>
                <a:cs typeface="+mn-cs"/>
              </a:rPr>
              <a:t>.’</a:t>
            </a:r>
          </a:p>
          <a:p>
            <a:endParaRPr lang="en-US" kern="1200" dirty="0">
              <a:solidFill>
                <a:srgbClr val="FFFFFF"/>
              </a:solidFill>
              <a:latin typeface="+mn-lt"/>
              <a:ea typeface="+mn-ea"/>
              <a:cs typeface="+mn-cs"/>
            </a:endParaRPr>
          </a:p>
          <a:p>
            <a:endParaRPr lang="en-US" kern="1200" dirty="0">
              <a:solidFill>
                <a:srgbClr val="FFFFFF"/>
              </a:solidFill>
              <a:latin typeface="+mn-lt"/>
              <a:ea typeface="+mn-ea"/>
              <a:cs typeface="+mn-cs"/>
            </a:endParaRPr>
          </a:p>
          <a:p>
            <a:endParaRPr lang="en-US" kern="1200" dirty="0">
              <a:solidFill>
                <a:srgbClr val="FFFFFF"/>
              </a:solidFill>
              <a:latin typeface="+mn-lt"/>
              <a:ea typeface="+mn-ea"/>
              <a:cs typeface="+mn-cs"/>
            </a:endParaRPr>
          </a:p>
        </p:txBody>
      </p:sp>
      <p:sp>
        <p:nvSpPr>
          <p:cNvPr id="4" name="Tijdelijke aanduiding voor dianummer 3"/>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71446901-105C-45A9-AE4D-BE60EF1EE0EB}" type="slidenum">
              <a:rPr lang="en-US" smtClean="0"/>
              <a:pPr>
                <a:spcAft>
                  <a:spcPts val="600"/>
                </a:spcAft>
              </a:pPr>
              <a:t>18</a:t>
            </a:fld>
            <a:endParaRPr lang="en-US"/>
          </a:p>
        </p:txBody>
      </p:sp>
    </p:spTree>
    <p:extLst>
      <p:ext uri="{BB962C8B-B14F-4D97-AF65-F5344CB8AC3E}">
        <p14:creationId xmlns:p14="http://schemas.microsoft.com/office/powerpoint/2010/main" val="16503005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625723" y="757226"/>
            <a:ext cx="4818888" cy="1481328"/>
          </a:xfrm>
        </p:spPr>
        <p:txBody>
          <a:bodyPr vert="horz" lIns="91440" tIns="45720" rIns="91440" bIns="45720" rtlCol="0" anchor="b">
            <a:normAutofit/>
          </a:bodyPr>
          <a:lstStyle/>
          <a:p>
            <a:r>
              <a:rPr lang="en-US" sz="5400" kern="1200" dirty="0">
                <a:solidFill>
                  <a:schemeClr val="tx1"/>
                </a:solidFill>
                <a:latin typeface="+mj-lt"/>
                <a:ea typeface="+mj-ea"/>
                <a:cs typeface="+mj-cs"/>
              </a:rPr>
              <a:t>Hoe we </a:t>
            </a:r>
            <a:r>
              <a:rPr lang="en-US" sz="5400" kern="1200" dirty="0" err="1">
                <a:solidFill>
                  <a:schemeClr val="tx1"/>
                </a:solidFill>
                <a:latin typeface="+mj-lt"/>
                <a:ea typeface="+mj-ea"/>
                <a:cs typeface="+mj-cs"/>
              </a:rPr>
              <a:t>denken</a:t>
            </a:r>
            <a:r>
              <a:rPr lang="en-US" sz="5400" kern="1200" dirty="0">
                <a:solidFill>
                  <a:schemeClr val="tx1"/>
                </a:solidFill>
                <a:latin typeface="+mj-lt"/>
                <a:ea typeface="+mj-ea"/>
                <a:cs typeface="+mj-cs"/>
              </a:rPr>
              <a:t>!</a:t>
            </a:r>
          </a:p>
        </p:txBody>
      </p:sp>
      <p:sp>
        <p:nvSpPr>
          <p:cNvPr id="3" name="Tekstvak 2"/>
          <p:cNvSpPr txBox="1"/>
          <p:nvPr/>
        </p:nvSpPr>
        <p:spPr>
          <a:xfrm>
            <a:off x="630936" y="2660904"/>
            <a:ext cx="4818888" cy="3547872"/>
          </a:xfrm>
          <a:prstGeom prst="rect">
            <a:avLst/>
          </a:prstGeom>
        </p:spPr>
        <p:txBody>
          <a:bodyPr vert="horz" lIns="91440" tIns="45720" rIns="91440" bIns="45720" rtlCol="0" anchor="t">
            <a:normAutofit/>
          </a:bodyPr>
          <a:lstStyle/>
          <a:p>
            <a:pPr>
              <a:lnSpc>
                <a:spcPct val="90000"/>
              </a:lnSpc>
              <a:spcAft>
                <a:spcPts val="600"/>
              </a:spcAft>
            </a:pPr>
            <a:endParaRPr lang="en-US" sz="2200" dirty="0"/>
          </a:p>
        </p:txBody>
      </p:sp>
      <p:pic>
        <p:nvPicPr>
          <p:cNvPr id="5" name="Tijdelijke aanduiding voor inhoud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9048" y="1497890"/>
            <a:ext cx="5458968" cy="3862219"/>
          </a:xfrm>
          <a:prstGeom prst="rect">
            <a:avLst/>
          </a:prstGeom>
        </p:spPr>
      </p:pic>
      <p:sp>
        <p:nvSpPr>
          <p:cNvPr id="4" name="Tijdelijke aanduiding voor dianummer 3"/>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71446901-105C-45A9-AE4D-BE60EF1EE0EB}" type="slidenum">
              <a:rPr lang="en-US" smtClean="0"/>
              <a:pPr>
                <a:spcAft>
                  <a:spcPts val="600"/>
                </a:spcAft>
              </a:pPr>
              <a:t>19</a:t>
            </a:fld>
            <a:endParaRPr lang="en-US"/>
          </a:p>
        </p:txBody>
      </p:sp>
      <p:sp>
        <p:nvSpPr>
          <p:cNvPr id="6" name="Tekstvak 5">
            <a:extLst>
              <a:ext uri="{FF2B5EF4-FFF2-40B4-BE49-F238E27FC236}">
                <a16:creationId xmlns:a16="http://schemas.microsoft.com/office/drawing/2014/main" id="{1E654872-F206-60F5-7A6F-43D5F7E2F133}"/>
              </a:ext>
            </a:extLst>
          </p:cNvPr>
          <p:cNvSpPr txBox="1"/>
          <p:nvPr/>
        </p:nvSpPr>
        <p:spPr>
          <a:xfrm>
            <a:off x="8476672" y="2465573"/>
            <a:ext cx="1505528" cy="646331"/>
          </a:xfrm>
          <a:prstGeom prst="rect">
            <a:avLst/>
          </a:prstGeom>
          <a:noFill/>
        </p:spPr>
        <p:txBody>
          <a:bodyPr wrap="square" rtlCol="0">
            <a:spAutoFit/>
          </a:bodyPr>
          <a:lstStyle/>
          <a:p>
            <a:r>
              <a:rPr lang="nl-NL" sz="3600" dirty="0"/>
              <a:t>?</a:t>
            </a:r>
            <a:endParaRPr lang="nl-BE" sz="3600" dirty="0"/>
          </a:p>
        </p:txBody>
      </p:sp>
    </p:spTree>
    <p:extLst>
      <p:ext uri="{BB962C8B-B14F-4D97-AF65-F5344CB8AC3E}">
        <p14:creationId xmlns:p14="http://schemas.microsoft.com/office/powerpoint/2010/main" val="27034545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id="{9A97AED3-F637-42A1-A0CC-F75CB2676225}"/>
              </a:ext>
            </a:extLst>
          </p:cNvPr>
          <p:cNvSpPr txBox="1"/>
          <p:nvPr/>
        </p:nvSpPr>
        <p:spPr>
          <a:xfrm>
            <a:off x="1366949" y="924922"/>
            <a:ext cx="4620584" cy="3829395"/>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200" dirty="0">
                <a:latin typeface="+mj-lt"/>
                <a:ea typeface="+mj-ea"/>
                <a:cs typeface="+mj-cs"/>
              </a:rPr>
              <a:t>Mind in motion</a:t>
            </a:r>
          </a:p>
          <a:p>
            <a:pPr>
              <a:lnSpc>
                <a:spcPct val="90000"/>
              </a:lnSpc>
              <a:spcBef>
                <a:spcPct val="0"/>
              </a:spcBef>
              <a:spcAft>
                <a:spcPts val="600"/>
              </a:spcAft>
            </a:pPr>
            <a:r>
              <a:rPr lang="en-US" sz="4400" dirty="0">
                <a:latin typeface="+mj-lt"/>
                <a:ea typeface="+mj-ea"/>
                <a:cs typeface="+mj-cs"/>
              </a:rPr>
              <a:t/>
            </a:r>
            <a:br>
              <a:rPr lang="en-US" sz="4400" dirty="0">
                <a:latin typeface="+mj-lt"/>
                <a:ea typeface="+mj-ea"/>
                <a:cs typeface="+mj-cs"/>
              </a:rPr>
            </a:br>
            <a:r>
              <a:rPr lang="en-US" sz="4400" dirty="0" err="1">
                <a:latin typeface="+mj-lt"/>
                <a:ea typeface="+mj-ea"/>
                <a:cs typeface="+mj-cs"/>
              </a:rPr>
              <a:t>Interactieve</a:t>
            </a:r>
            <a:r>
              <a:rPr lang="en-US" sz="4400" dirty="0">
                <a:latin typeface="+mj-lt"/>
                <a:ea typeface="+mj-ea"/>
                <a:cs typeface="+mj-cs"/>
              </a:rPr>
              <a:t> </a:t>
            </a:r>
            <a:r>
              <a:rPr lang="en-US" sz="4400" dirty="0" err="1">
                <a:latin typeface="+mj-lt"/>
                <a:ea typeface="+mj-ea"/>
                <a:cs typeface="+mj-cs"/>
              </a:rPr>
              <a:t>lezing</a:t>
            </a:r>
            <a:r>
              <a:rPr lang="en-US" sz="4400" dirty="0">
                <a:latin typeface="+mj-lt"/>
                <a:ea typeface="+mj-ea"/>
                <a:cs typeface="+mj-cs"/>
              </a:rPr>
              <a:t> over </a:t>
            </a:r>
            <a:r>
              <a:rPr lang="en-US" sz="4400" dirty="0" err="1">
                <a:latin typeface="+mj-lt"/>
                <a:ea typeface="+mj-ea"/>
                <a:cs typeface="+mj-cs"/>
              </a:rPr>
              <a:t>pijn</a:t>
            </a:r>
            <a:r>
              <a:rPr lang="en-US" sz="4400" dirty="0">
                <a:latin typeface="+mj-lt"/>
                <a:ea typeface="+mj-ea"/>
                <a:cs typeface="+mj-cs"/>
              </a:rPr>
              <a:t> &amp; </a:t>
            </a:r>
            <a:r>
              <a:rPr lang="en-US" sz="4400" dirty="0" err="1">
                <a:latin typeface="+mj-lt"/>
                <a:ea typeface="+mj-ea"/>
                <a:cs typeface="+mj-cs"/>
              </a:rPr>
              <a:t>welzijn</a:t>
            </a:r>
            <a:endParaRPr lang="en-US" sz="4400" dirty="0">
              <a:latin typeface="+mj-lt"/>
              <a:ea typeface="+mj-ea"/>
              <a:cs typeface="+mj-cs"/>
            </a:endParaRPr>
          </a:p>
        </p:txBody>
      </p:sp>
      <p:sp>
        <p:nvSpPr>
          <p:cNvPr id="9" name="Ondertitel 2">
            <a:extLst>
              <a:ext uri="{FF2B5EF4-FFF2-40B4-BE49-F238E27FC236}">
                <a16:creationId xmlns:a16="http://schemas.microsoft.com/office/drawing/2014/main" id="{9F9C672B-4B36-4746-81A4-53F33D6E583F}"/>
              </a:ext>
            </a:extLst>
          </p:cNvPr>
          <p:cNvSpPr>
            <a:spLocks noGrp="1"/>
          </p:cNvSpPr>
          <p:nvPr>
            <p:ph type="subTitle" idx="1"/>
          </p:nvPr>
        </p:nvSpPr>
        <p:spPr>
          <a:xfrm>
            <a:off x="1477480" y="5297780"/>
            <a:ext cx="4620584" cy="775494"/>
          </a:xfrm>
        </p:spPr>
        <p:txBody>
          <a:bodyPr vert="horz" lIns="91440" tIns="45720" rIns="91440" bIns="45720" rtlCol="0">
            <a:noAutofit/>
          </a:bodyPr>
          <a:lstStyle/>
          <a:p>
            <a:pPr algn="l"/>
            <a:r>
              <a:rPr lang="en-US" sz="1400" dirty="0"/>
              <a:t>Lina Grootaers</a:t>
            </a:r>
          </a:p>
          <a:p>
            <a:pPr algn="l"/>
            <a:r>
              <a:rPr lang="en-US" sz="1400" dirty="0" err="1"/>
              <a:t>Klinisch</a:t>
            </a:r>
            <a:r>
              <a:rPr lang="en-US" sz="1400" dirty="0"/>
              <a:t> </a:t>
            </a:r>
            <a:r>
              <a:rPr lang="en-US" sz="1400" dirty="0" err="1"/>
              <a:t>Psycholoog</a:t>
            </a:r>
            <a:endParaRPr lang="en-US" sz="1400" dirty="0"/>
          </a:p>
          <a:p>
            <a:pPr algn="l"/>
            <a:r>
              <a:rPr lang="en-US" sz="1400" dirty="0"/>
              <a:t>AZ KLINA</a:t>
            </a:r>
          </a:p>
        </p:txBody>
      </p:sp>
      <p:sp>
        <p:nvSpPr>
          <p:cNvPr id="2" name="Tijdelijke aanduiding voor dianummer 1"/>
          <p:cNvSpPr>
            <a:spLocks noGrp="1"/>
          </p:cNvSpPr>
          <p:nvPr>
            <p:ph type="sldNum" sz="quarter" idx="12"/>
          </p:nvPr>
        </p:nvSpPr>
        <p:spPr>
          <a:xfrm>
            <a:off x="8610600" y="6356350"/>
            <a:ext cx="2743200" cy="365125"/>
          </a:xfrm>
          <a:prstGeom prst="ellipse">
            <a:avLst/>
          </a:prstGeom>
        </p:spPr>
        <p:txBody>
          <a:bodyPr vert="horz" lIns="91440" tIns="45720" rIns="91440" bIns="45720" rtlCol="0" anchor="ctr">
            <a:normAutofit/>
          </a:bodyPr>
          <a:lstStyle/>
          <a:p>
            <a:pPr>
              <a:lnSpc>
                <a:spcPct val="90000"/>
              </a:lnSpc>
              <a:spcAft>
                <a:spcPts val="600"/>
              </a:spcAft>
              <a:defRPr/>
            </a:pPr>
            <a:fld id="{71446901-105C-45A9-AE4D-BE60EF1EE0EB}" type="slidenum">
              <a:rPr lang="en-US">
                <a:solidFill>
                  <a:srgbClr val="FFFFFF"/>
                </a:solidFill>
                <a:latin typeface="Calibri" panose="020F0502020204030204"/>
              </a:rPr>
              <a:pPr>
                <a:lnSpc>
                  <a:spcPct val="90000"/>
                </a:lnSpc>
                <a:spcAft>
                  <a:spcPts val="600"/>
                </a:spcAft>
                <a:defRPr/>
              </a:pPr>
              <a:t>2</a:t>
            </a:fld>
            <a:endParaRPr lang="en-US">
              <a:solidFill>
                <a:srgbClr val="FFFFFF"/>
              </a:solidFill>
              <a:latin typeface="Calibri" panose="020F0502020204030204"/>
            </a:endParaRPr>
          </a:p>
        </p:txBody>
      </p:sp>
      <p:pic>
        <p:nvPicPr>
          <p:cNvPr id="2050" name="Picture 2">
            <a:extLst>
              <a:ext uri="{FF2B5EF4-FFF2-40B4-BE49-F238E27FC236}">
                <a16:creationId xmlns:a16="http://schemas.microsoft.com/office/drawing/2014/main" id="{DE0220A6-A3BC-94D0-C18D-CD66CB013C9C}"/>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860165" y="0"/>
            <a:ext cx="41243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53446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4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2000"/>
                                  </p:stCondLst>
                                  <p:iterate type="lt">
                                    <p:tmPct val="10000"/>
                                  </p:iterate>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4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2000"/>
                                  </p:stCondLst>
                                  <p:iterate type="lt">
                                    <p:tmPct val="10000"/>
                                  </p:iterate>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4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57987" y="940768"/>
            <a:ext cx="9543405" cy="1188720"/>
          </a:xfrm>
        </p:spPr>
        <p:txBody>
          <a:bodyPr>
            <a:normAutofit/>
          </a:bodyPr>
          <a:lstStyle/>
          <a:p>
            <a:r>
              <a:rPr lang="nl-BE" dirty="0">
                <a:solidFill>
                  <a:schemeClr val="tx1">
                    <a:lumMod val="85000"/>
                    <a:lumOff val="15000"/>
                  </a:schemeClr>
                </a:solidFill>
                <a:latin typeface="Arial" panose="020B0604020202020204" pitchFamily="34" charset="0"/>
                <a:cs typeface="Arial" panose="020B0604020202020204" pitchFamily="34" charset="0"/>
              </a:rPr>
              <a:t>Stil </a:t>
            </a:r>
            <a:r>
              <a:rPr lang="nl-BE" dirty="0" smtClean="0">
                <a:solidFill>
                  <a:schemeClr val="tx1">
                    <a:lumMod val="85000"/>
                    <a:lumOff val="15000"/>
                  </a:schemeClr>
                </a:solidFill>
                <a:latin typeface="Arial" panose="020B0604020202020204" pitchFamily="34" charset="0"/>
                <a:cs typeface="Arial" panose="020B0604020202020204" pitchFamily="34" charset="0"/>
              </a:rPr>
              <a:t>staan!</a:t>
            </a:r>
            <a:endParaRPr lang="nl-BE"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3" name="Tijdelijke aanduiding voor inhoud 2"/>
          <p:cNvSpPr>
            <a:spLocks noGrp="1"/>
          </p:cNvSpPr>
          <p:nvPr>
            <p:ph idx="1"/>
          </p:nvPr>
        </p:nvSpPr>
        <p:spPr>
          <a:xfrm>
            <a:off x="1957987" y="2431765"/>
            <a:ext cx="8276026" cy="3320031"/>
          </a:xfrm>
        </p:spPr>
        <p:txBody>
          <a:bodyPr anchor="ctr">
            <a:normAutofit/>
          </a:bodyPr>
          <a:lstStyle/>
          <a:p>
            <a:r>
              <a:rPr lang="nl-BE" sz="2000">
                <a:solidFill>
                  <a:schemeClr val="tx1">
                    <a:lumMod val="85000"/>
                    <a:lumOff val="15000"/>
                  </a:schemeClr>
                </a:solidFill>
                <a:latin typeface="Arial" panose="020B0604020202020204" pitchFamily="34" charset="0"/>
                <a:cs typeface="Arial" panose="020B0604020202020204" pitchFamily="34" charset="0"/>
                <a:hlinkClick r:id="rId2"/>
              </a:rPr>
              <a:t>https://www.actinactie.nl/WP/wp-content/uploads/2019/02/04.-Kijken-naar-je-denken.mp3</a:t>
            </a:r>
            <a:endParaRPr lang="nl-BE" sz="2000">
              <a:solidFill>
                <a:schemeClr val="tx1">
                  <a:lumMod val="85000"/>
                  <a:lumOff val="15000"/>
                </a:schemeClr>
              </a:solidFill>
              <a:latin typeface="Arial" panose="020B0604020202020204" pitchFamily="34" charset="0"/>
              <a:cs typeface="Arial" panose="020B0604020202020204" pitchFamily="34" charset="0"/>
            </a:endParaRPr>
          </a:p>
          <a:p>
            <a:pPr marL="0" indent="0">
              <a:buNone/>
            </a:pPr>
            <a:endParaRPr lang="nl-BE" sz="2000">
              <a:solidFill>
                <a:schemeClr val="tx1">
                  <a:lumMod val="85000"/>
                  <a:lumOff val="15000"/>
                </a:schemeClr>
              </a:solidFill>
              <a:latin typeface="Arial" panose="020B0604020202020204" pitchFamily="34" charset="0"/>
              <a:cs typeface="Arial" panose="020B0604020202020204" pitchFamily="34" charset="0"/>
            </a:endParaRPr>
          </a:p>
        </p:txBody>
      </p:sp>
      <p:sp>
        <p:nvSpPr>
          <p:cNvPr id="4" name="Tijdelijke aanduiding voor dianummer 3"/>
          <p:cNvSpPr>
            <a:spLocks noGrp="1"/>
          </p:cNvSpPr>
          <p:nvPr>
            <p:ph type="sldNum" sz="quarter" idx="12"/>
          </p:nvPr>
        </p:nvSpPr>
        <p:spPr>
          <a:xfrm>
            <a:off x="8610600" y="6356350"/>
            <a:ext cx="2743200" cy="365125"/>
          </a:xfrm>
        </p:spPr>
        <p:txBody>
          <a:bodyPr>
            <a:normAutofit/>
          </a:bodyPr>
          <a:lstStyle/>
          <a:p>
            <a:pPr>
              <a:spcAft>
                <a:spcPts val="600"/>
              </a:spcAft>
            </a:pPr>
            <a:fld id="{71446901-105C-45A9-AE4D-BE60EF1EE0EB}" type="slidenum">
              <a:rPr lang="nl-BE" sz="1000"/>
              <a:pPr>
                <a:spcAft>
                  <a:spcPts val="600"/>
                </a:spcAft>
              </a:pPr>
              <a:t>20</a:t>
            </a:fld>
            <a:endParaRPr lang="nl-BE" sz="1000"/>
          </a:p>
        </p:txBody>
      </p:sp>
    </p:spTree>
    <p:extLst>
      <p:ext uri="{BB962C8B-B14F-4D97-AF65-F5344CB8AC3E}">
        <p14:creationId xmlns:p14="http://schemas.microsoft.com/office/powerpoint/2010/main" val="26119549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59CBB2-2B15-82BC-5593-1E7F67113BD2}"/>
              </a:ext>
            </a:extLst>
          </p:cNvPr>
          <p:cNvSpPr>
            <a:spLocks noGrp="1"/>
          </p:cNvSpPr>
          <p:nvPr>
            <p:ph type="title"/>
          </p:nvPr>
        </p:nvSpPr>
        <p:spPr/>
        <p:txBody>
          <a:bodyPr/>
          <a:lstStyle/>
          <a:p>
            <a:r>
              <a:rPr lang="nl-NL" dirty="0"/>
              <a:t>Vele manieren van denken</a:t>
            </a:r>
            <a:endParaRPr lang="nl-BE" dirty="0"/>
          </a:p>
        </p:txBody>
      </p:sp>
      <p:sp>
        <p:nvSpPr>
          <p:cNvPr id="4" name="Tijdelijke aanduiding voor dianummer 3">
            <a:extLst>
              <a:ext uri="{FF2B5EF4-FFF2-40B4-BE49-F238E27FC236}">
                <a16:creationId xmlns:a16="http://schemas.microsoft.com/office/drawing/2014/main" id="{BEA6DB11-0EAD-FF02-E593-E74D3F688C32}"/>
              </a:ext>
            </a:extLst>
          </p:cNvPr>
          <p:cNvSpPr>
            <a:spLocks noGrp="1"/>
          </p:cNvSpPr>
          <p:nvPr>
            <p:ph type="sldNum" sz="quarter" idx="12"/>
          </p:nvPr>
        </p:nvSpPr>
        <p:spPr/>
        <p:txBody>
          <a:bodyPr/>
          <a:lstStyle/>
          <a:p>
            <a:fld id="{71446901-105C-45A9-AE4D-BE60EF1EE0EB}" type="slidenum">
              <a:rPr lang="nl-BE" smtClean="0"/>
              <a:t>21</a:t>
            </a:fld>
            <a:endParaRPr lang="nl-BE"/>
          </a:p>
        </p:txBody>
      </p:sp>
      <p:graphicFrame>
        <p:nvGraphicFramePr>
          <p:cNvPr id="5" name="Tijdelijke aanduiding voor inhoud 2">
            <a:extLst>
              <a:ext uri="{FF2B5EF4-FFF2-40B4-BE49-F238E27FC236}">
                <a16:creationId xmlns:a16="http://schemas.microsoft.com/office/drawing/2014/main" id="{2B8E8A8C-A157-3AC2-4D6A-1509888DE3DF}"/>
              </a:ext>
            </a:extLst>
          </p:cNvPr>
          <p:cNvGraphicFramePr>
            <a:graphicFrameLocks noGrp="1"/>
          </p:cNvGraphicFramePr>
          <p:nvPr>
            <p:ph idx="1"/>
            <p:extLst>
              <p:ext uri="{D42A27DB-BD31-4B8C-83A1-F6EECF244321}">
                <p14:modId xmlns:p14="http://schemas.microsoft.com/office/powerpoint/2010/main" val="69099999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662674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2"/>
          </p:nvPr>
        </p:nvSpPr>
        <p:spPr>
          <a:xfrm>
            <a:off x="8610600" y="6356350"/>
            <a:ext cx="2743200" cy="365125"/>
          </a:xfrm>
        </p:spPr>
        <p:txBody>
          <a:bodyPr>
            <a:normAutofit/>
          </a:bodyPr>
          <a:lstStyle/>
          <a:p>
            <a:pPr>
              <a:spcAft>
                <a:spcPts val="600"/>
              </a:spcAft>
            </a:pPr>
            <a:fld id="{71446901-105C-45A9-AE4D-BE60EF1EE0EB}" type="slidenum">
              <a:rPr lang="nl-BE" smtClean="0">
                <a:solidFill>
                  <a:prstClr val="black">
                    <a:tint val="75000"/>
                  </a:prstClr>
                </a:solidFill>
              </a:rPr>
              <a:pPr>
                <a:spcAft>
                  <a:spcPts val="600"/>
                </a:spcAft>
              </a:pPr>
              <a:t>22</a:t>
            </a:fld>
            <a:endParaRPr lang="nl-BE">
              <a:solidFill>
                <a:prstClr val="black">
                  <a:tint val="75000"/>
                </a:prstClr>
              </a:solidFill>
            </a:endParaRPr>
          </a:p>
        </p:txBody>
      </p:sp>
      <p:graphicFrame>
        <p:nvGraphicFramePr>
          <p:cNvPr id="6" name="Tijdelijke aanduiding voor inhoud 2">
            <a:extLst>
              <a:ext uri="{FF2B5EF4-FFF2-40B4-BE49-F238E27FC236}">
                <a16:creationId xmlns:a16="http://schemas.microsoft.com/office/drawing/2014/main" id="{824B83A0-C8A9-DE23-DBDF-446A4288B3C8}"/>
              </a:ext>
            </a:extLst>
          </p:cNvPr>
          <p:cNvGraphicFramePr>
            <a:graphicFrameLocks noGrp="1"/>
          </p:cNvGraphicFramePr>
          <p:nvPr>
            <p:ph idx="1"/>
            <p:extLst>
              <p:ext uri="{D42A27DB-BD31-4B8C-83A1-F6EECF244321}">
                <p14:modId xmlns:p14="http://schemas.microsoft.com/office/powerpoint/2010/main" val="2435511915"/>
              </p:ext>
            </p:extLst>
          </p:nvPr>
        </p:nvGraphicFramePr>
        <p:xfrm>
          <a:off x="701390" y="672079"/>
          <a:ext cx="10788913" cy="54905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585487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653765" y="578903"/>
            <a:ext cx="5808100" cy="3573516"/>
          </a:xfrm>
        </p:spPr>
        <p:txBody>
          <a:bodyPr vert="horz" lIns="91440" tIns="45720" rIns="91440" bIns="45720" rtlCol="0" anchor="b">
            <a:normAutofit/>
          </a:bodyPr>
          <a:lstStyle/>
          <a:p>
            <a:r>
              <a:rPr lang="en-US" sz="6600" dirty="0" err="1" smtClean="0"/>
              <a:t>Waaraan</a:t>
            </a:r>
            <a:endParaRPr lang="en-US" sz="6600" kern="1200" dirty="0">
              <a:solidFill>
                <a:schemeClr val="tx1"/>
              </a:solidFill>
              <a:latin typeface="+mj-lt"/>
              <a:ea typeface="+mj-ea"/>
              <a:cs typeface="+mj-cs"/>
            </a:endParaRPr>
          </a:p>
        </p:txBody>
      </p:sp>
      <p:pic>
        <p:nvPicPr>
          <p:cNvPr id="5" name="Tijdelijke aanduiding voor inhoud 4"/>
          <p:cNvPicPr>
            <a:picLocks noGrp="1" noChangeAspect="1"/>
          </p:cNvPicPr>
          <p:nvPr>
            <p:ph idx="1"/>
          </p:nvPr>
        </p:nvPicPr>
        <p:blipFill>
          <a:blip r:embed="rId2"/>
          <a:stretch>
            <a:fillRect/>
          </a:stretch>
        </p:blipFill>
        <p:spPr>
          <a:xfrm>
            <a:off x="5810517" y="897184"/>
            <a:ext cx="2550694" cy="3530371"/>
          </a:xfrm>
          <a:prstGeom prst="rect">
            <a:avLst/>
          </a:prstGeom>
        </p:spPr>
      </p:pic>
      <p:sp>
        <p:nvSpPr>
          <p:cNvPr id="4" name="Tijdelijke aanduiding voor dianummer 3"/>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71446901-105C-45A9-AE4D-BE60EF1EE0EB}" type="slidenum">
              <a:rPr lang="en-US" smtClean="0"/>
              <a:pPr>
                <a:spcAft>
                  <a:spcPts val="600"/>
                </a:spcAft>
              </a:pPr>
              <a:t>23</a:t>
            </a:fld>
            <a:endParaRPr lang="en-US"/>
          </a:p>
        </p:txBody>
      </p:sp>
    </p:spTree>
    <p:extLst>
      <p:ext uri="{BB962C8B-B14F-4D97-AF65-F5344CB8AC3E}">
        <p14:creationId xmlns:p14="http://schemas.microsoft.com/office/powerpoint/2010/main" val="20790873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ijdelijke aanduiding voor inhoud 2">
            <a:extLst>
              <a:ext uri="{FF2B5EF4-FFF2-40B4-BE49-F238E27FC236}">
                <a16:creationId xmlns:a16="http://schemas.microsoft.com/office/drawing/2014/main" id="{BED63EBB-1E6D-3886-46CC-B9AC486AB482}"/>
              </a:ext>
            </a:extLst>
          </p:cNvPr>
          <p:cNvGraphicFramePr>
            <a:graphicFrameLocks noGrp="1"/>
          </p:cNvGraphicFramePr>
          <p:nvPr>
            <p:ph idx="1"/>
            <p:extLst>
              <p:ext uri="{D42A27DB-BD31-4B8C-83A1-F6EECF244321}">
                <p14:modId xmlns:p14="http://schemas.microsoft.com/office/powerpoint/2010/main" val="1442426348"/>
              </p:ext>
            </p:extLst>
          </p:nvPr>
        </p:nvGraphicFramePr>
        <p:xfrm>
          <a:off x="385010" y="791996"/>
          <a:ext cx="11153274" cy="57469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jdelijke aanduiding voor dianummer 3"/>
          <p:cNvSpPr>
            <a:spLocks noGrp="1"/>
          </p:cNvSpPr>
          <p:nvPr>
            <p:ph type="sldNum" sz="quarter" idx="12"/>
          </p:nvPr>
        </p:nvSpPr>
        <p:spPr/>
        <p:txBody>
          <a:bodyPr/>
          <a:lstStyle/>
          <a:p>
            <a:fld id="{71446901-105C-45A9-AE4D-BE60EF1EE0EB}" type="slidenum">
              <a:rPr lang="nl-BE" smtClean="0"/>
              <a:t>24</a:t>
            </a:fld>
            <a:endParaRPr lang="nl-BE"/>
          </a:p>
        </p:txBody>
      </p:sp>
    </p:spTree>
    <p:extLst>
      <p:ext uri="{BB962C8B-B14F-4D97-AF65-F5344CB8AC3E}">
        <p14:creationId xmlns:p14="http://schemas.microsoft.com/office/powerpoint/2010/main" val="24717632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57330" y="828493"/>
            <a:ext cx="10515600" cy="1133499"/>
          </a:xfrm>
        </p:spPr>
        <p:txBody>
          <a:bodyPr>
            <a:normAutofit/>
          </a:bodyPr>
          <a:lstStyle/>
          <a:p>
            <a:pPr algn="ctr"/>
            <a:r>
              <a:rPr lang="nl-BE" sz="5200" dirty="0"/>
              <a:t>Aandacht bij chronische pijn</a:t>
            </a:r>
          </a:p>
        </p:txBody>
      </p:sp>
      <p:sp>
        <p:nvSpPr>
          <p:cNvPr id="4" name="Tijdelijke aanduiding voor dianummer 3"/>
          <p:cNvSpPr>
            <a:spLocks noGrp="1"/>
          </p:cNvSpPr>
          <p:nvPr>
            <p:ph type="sldNum" sz="quarter" idx="12"/>
          </p:nvPr>
        </p:nvSpPr>
        <p:spPr>
          <a:xfrm>
            <a:off x="8610600" y="6356350"/>
            <a:ext cx="2743200" cy="365125"/>
          </a:xfrm>
        </p:spPr>
        <p:txBody>
          <a:bodyPr>
            <a:normAutofit/>
          </a:bodyPr>
          <a:lstStyle/>
          <a:p>
            <a:pPr>
              <a:spcAft>
                <a:spcPts val="600"/>
              </a:spcAft>
            </a:pPr>
            <a:fld id="{71446901-105C-45A9-AE4D-BE60EF1EE0EB}" type="slidenum">
              <a:rPr lang="nl-BE"/>
              <a:pPr>
                <a:spcAft>
                  <a:spcPts val="600"/>
                </a:spcAft>
              </a:pPr>
              <a:t>25</a:t>
            </a:fld>
            <a:endParaRPr lang="nl-BE"/>
          </a:p>
        </p:txBody>
      </p:sp>
      <p:graphicFrame>
        <p:nvGraphicFramePr>
          <p:cNvPr id="6" name="Tijdelijke aanduiding voor inhoud 2">
            <a:extLst>
              <a:ext uri="{FF2B5EF4-FFF2-40B4-BE49-F238E27FC236}">
                <a16:creationId xmlns:a16="http://schemas.microsoft.com/office/drawing/2014/main" id="{F6AA8A3C-1E07-4159-CFC6-1162B0BC6E2D}"/>
              </a:ext>
            </a:extLst>
          </p:cNvPr>
          <p:cNvGraphicFramePr>
            <a:graphicFrameLocks noGrp="1"/>
          </p:cNvGraphicFramePr>
          <p:nvPr>
            <p:ph idx="1"/>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564674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11547" y="212520"/>
            <a:ext cx="11018520" cy="1434415"/>
          </a:xfrm>
        </p:spPr>
        <p:txBody>
          <a:bodyPr anchor="b">
            <a:normAutofit/>
          </a:bodyPr>
          <a:lstStyle/>
          <a:p>
            <a:r>
              <a:rPr lang="nl-BE" sz="5400" dirty="0">
                <a:latin typeface="+mn-lt"/>
                <a:cs typeface="Arial" panose="020B0604020202020204" pitchFamily="34" charset="0"/>
              </a:rPr>
              <a:t>Aandachttraining</a:t>
            </a:r>
            <a:r>
              <a:rPr lang="nl-BE" sz="5400" dirty="0"/>
              <a:t> </a:t>
            </a:r>
          </a:p>
        </p:txBody>
      </p:sp>
      <p:sp>
        <p:nvSpPr>
          <p:cNvPr id="3" name="Tijdelijke aanduiding voor inhoud 2"/>
          <p:cNvSpPr>
            <a:spLocks noGrp="1"/>
          </p:cNvSpPr>
          <p:nvPr>
            <p:ph idx="1"/>
          </p:nvPr>
        </p:nvSpPr>
        <p:spPr>
          <a:xfrm>
            <a:off x="911547" y="1870349"/>
            <a:ext cx="7699053" cy="4119172"/>
          </a:xfrm>
        </p:spPr>
        <p:txBody>
          <a:bodyPr anchor="t">
            <a:normAutofit/>
          </a:bodyPr>
          <a:lstStyle/>
          <a:p>
            <a:pPr marL="0" indent="0">
              <a:buNone/>
            </a:pPr>
            <a:r>
              <a:rPr lang="nl-BE" sz="1800" dirty="0">
                <a:latin typeface="Arial" panose="020B0604020202020204" pitchFamily="34" charset="0"/>
                <a:cs typeface="Arial" panose="020B0604020202020204" pitchFamily="34" charset="0"/>
              </a:rPr>
              <a:t>Gevoeligheid van de zenuwen neemt af </a:t>
            </a:r>
          </a:p>
          <a:p>
            <a:pPr marL="0" indent="0">
              <a:buNone/>
            </a:pPr>
            <a:r>
              <a:rPr lang="nl-BE" sz="1800" dirty="0">
                <a:latin typeface="Arial" panose="020B0604020202020204" pitchFamily="34" charset="0"/>
                <a:cs typeface="Arial" panose="020B0604020202020204" pitchFamily="34" charset="0"/>
              </a:rPr>
              <a:t>Centrale pijndemping neemt toe</a:t>
            </a:r>
          </a:p>
          <a:p>
            <a:pPr marL="0" indent="0">
              <a:buNone/>
            </a:pPr>
            <a:endParaRPr lang="nl-BE" sz="1800" dirty="0">
              <a:latin typeface="Arial" panose="020B0604020202020204" pitchFamily="34" charset="0"/>
              <a:cs typeface="Arial" panose="020B0604020202020204" pitchFamily="34" charset="0"/>
            </a:endParaRPr>
          </a:p>
          <a:p>
            <a:pPr marL="0" indent="0">
              <a:buNone/>
            </a:pPr>
            <a:r>
              <a:rPr lang="nl-BE" sz="1800" dirty="0">
                <a:latin typeface="Arial" panose="020B0604020202020204" pitchFamily="34" charset="0"/>
                <a:cs typeface="Arial" panose="020B0604020202020204" pitchFamily="34" charset="0"/>
              </a:rPr>
              <a:t>Verschillende vormen: </a:t>
            </a:r>
          </a:p>
          <a:p>
            <a:pPr marL="457200" indent="-457200">
              <a:buFont typeface="+mj-lt"/>
              <a:buAutoNum type="arabicPeriod"/>
            </a:pPr>
            <a:r>
              <a:rPr lang="nl-BE" sz="1800" dirty="0">
                <a:latin typeface="Arial" panose="020B0604020202020204" pitchFamily="34" charset="0"/>
                <a:cs typeface="Arial" panose="020B0604020202020204" pitchFamily="34" charset="0"/>
              </a:rPr>
              <a:t>Focus verleggen bv. afleiding</a:t>
            </a:r>
          </a:p>
          <a:p>
            <a:pPr marL="457200" indent="-457200">
              <a:buFont typeface="+mj-lt"/>
              <a:buAutoNum type="arabicPeriod"/>
            </a:pPr>
            <a:r>
              <a:rPr lang="nl-BE" sz="1800" dirty="0">
                <a:latin typeface="Arial" panose="020B0604020202020204" pitchFamily="34" charset="0"/>
                <a:cs typeface="Arial" panose="020B0604020202020204" pitchFamily="34" charset="0"/>
              </a:rPr>
              <a:t>Minder (emotionele) waarde hechten aan niet – helpende gedachten</a:t>
            </a:r>
          </a:p>
          <a:p>
            <a:pPr marL="457200" indent="-457200">
              <a:buFont typeface="+mj-lt"/>
              <a:buAutoNum type="arabicPeriod"/>
            </a:pPr>
            <a:r>
              <a:rPr lang="nl-BE" sz="1800" dirty="0">
                <a:latin typeface="Arial" panose="020B0604020202020204" pitchFamily="34" charset="0"/>
                <a:cs typeface="Arial" panose="020B0604020202020204" pitchFamily="34" charset="0"/>
              </a:rPr>
              <a:t>Een positieve mind set: rationeel en realistisch</a:t>
            </a:r>
          </a:p>
          <a:p>
            <a:pPr marL="457200" indent="-457200">
              <a:buFont typeface="+mj-lt"/>
              <a:buAutoNum type="arabicPeriod"/>
            </a:pPr>
            <a:r>
              <a:rPr lang="nl-BE" sz="1800" dirty="0">
                <a:latin typeface="Arial" panose="020B0604020202020204" pitchFamily="34" charset="0"/>
                <a:cs typeface="Arial" panose="020B0604020202020204" pitchFamily="34" charset="0"/>
              </a:rPr>
              <a:t>Bezig zijn met wat waardenvol/ betekenisvol voor je is</a:t>
            </a:r>
          </a:p>
          <a:p>
            <a:pPr marL="457200" indent="-457200">
              <a:buFont typeface="+mj-lt"/>
              <a:buAutoNum type="arabicPeriod"/>
            </a:pPr>
            <a:r>
              <a:rPr lang="nl-BE" sz="1800" dirty="0">
                <a:latin typeface="Arial" panose="020B0604020202020204" pitchFamily="34" charset="0"/>
                <a:cs typeface="Arial" panose="020B0604020202020204" pitchFamily="34" charset="0"/>
              </a:rPr>
              <a:t>Doen in plaats van denken</a:t>
            </a:r>
          </a:p>
          <a:p>
            <a:pPr marL="457200" indent="-457200">
              <a:buFont typeface="+mj-lt"/>
              <a:buAutoNum type="arabicPeriod"/>
            </a:pPr>
            <a:r>
              <a:rPr lang="nl-BE" sz="1800" dirty="0">
                <a:latin typeface="Arial" panose="020B0604020202020204" pitchFamily="34" charset="0"/>
                <a:cs typeface="Arial" panose="020B0604020202020204" pitchFamily="34" charset="0"/>
              </a:rPr>
              <a:t>… </a:t>
            </a:r>
          </a:p>
          <a:p>
            <a:pPr marL="0" indent="0">
              <a:buNone/>
            </a:pPr>
            <a:endParaRPr lang="nl-BE" sz="1400" dirty="0">
              <a:latin typeface="Arial" panose="020B0604020202020204" pitchFamily="34" charset="0"/>
              <a:cs typeface="Arial" panose="020B0604020202020204" pitchFamily="34" charset="0"/>
            </a:endParaRPr>
          </a:p>
          <a:p>
            <a:pPr marL="0" indent="0">
              <a:buNone/>
            </a:pPr>
            <a:endParaRPr lang="nl-BE" sz="1400" dirty="0">
              <a:latin typeface="Arial" panose="020B0604020202020204" pitchFamily="34" charset="0"/>
              <a:cs typeface="Arial" panose="020B0604020202020204" pitchFamily="34" charset="0"/>
            </a:endParaRPr>
          </a:p>
          <a:p>
            <a:pPr marL="0" indent="0">
              <a:buNone/>
            </a:pPr>
            <a:endParaRPr lang="nl-BE" sz="1400" dirty="0">
              <a:latin typeface="Arial" panose="020B0604020202020204" pitchFamily="34" charset="0"/>
              <a:cs typeface="Arial" panose="020B0604020202020204" pitchFamily="34" charset="0"/>
            </a:endParaRPr>
          </a:p>
        </p:txBody>
      </p:sp>
      <p:pic>
        <p:nvPicPr>
          <p:cNvPr id="2050" name="Picture 2" descr="De bronafbeelding bekijken"/>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b="-3"/>
          <a:stretch/>
        </p:blipFill>
        <p:spPr bwMode="auto">
          <a:xfrm>
            <a:off x="8489658" y="2134045"/>
            <a:ext cx="2804247" cy="2914855"/>
          </a:xfrm>
          <a:prstGeom prst="rect">
            <a:avLst/>
          </a:prstGeom>
          <a:noFill/>
          <a:extLst>
            <a:ext uri="{909E8E84-426E-40DD-AFC4-6F175D3DCCD1}">
              <a14:hiddenFill xmlns:a14="http://schemas.microsoft.com/office/drawing/2010/main">
                <a:solidFill>
                  <a:srgbClr val="FFFFFF"/>
                </a:solidFill>
              </a14:hiddenFill>
            </a:ext>
          </a:extLst>
        </p:spPr>
      </p:pic>
      <p:sp>
        <p:nvSpPr>
          <p:cNvPr id="4" name="Tijdelijke aanduiding voor dianummer 3"/>
          <p:cNvSpPr>
            <a:spLocks noGrp="1"/>
          </p:cNvSpPr>
          <p:nvPr>
            <p:ph type="sldNum" sz="quarter" idx="12"/>
          </p:nvPr>
        </p:nvSpPr>
        <p:spPr>
          <a:xfrm>
            <a:off x="8610600" y="6356350"/>
            <a:ext cx="2743200" cy="365125"/>
          </a:xfrm>
        </p:spPr>
        <p:txBody>
          <a:bodyPr>
            <a:normAutofit/>
          </a:bodyPr>
          <a:lstStyle/>
          <a:p>
            <a:pPr>
              <a:spcAft>
                <a:spcPts val="600"/>
              </a:spcAft>
            </a:pPr>
            <a:fld id="{71446901-105C-45A9-AE4D-BE60EF1EE0EB}" type="slidenum">
              <a:rPr lang="nl-BE" smtClean="0"/>
              <a:pPr>
                <a:spcAft>
                  <a:spcPts val="600"/>
                </a:spcAft>
              </a:pPr>
              <a:t>26</a:t>
            </a:fld>
            <a:endParaRPr lang="nl-BE"/>
          </a:p>
        </p:txBody>
      </p:sp>
    </p:spTree>
    <p:extLst>
      <p:ext uri="{BB962C8B-B14F-4D97-AF65-F5344CB8AC3E}">
        <p14:creationId xmlns:p14="http://schemas.microsoft.com/office/powerpoint/2010/main" val="4506549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e bronafbeelding bekijken"/>
          <p:cNvPicPr>
            <a:picLocks noChangeAspect="1" noChangeArrowheads="1"/>
          </p:cNvPicPr>
          <p:nvPr/>
        </p:nvPicPr>
        <p:blipFill>
          <a:blip r:embed="rId2" cstate="screen">
            <a:extLst>
              <a:ext uri="{28A0092B-C50C-407E-A947-70E740481C1C}">
                <a14:useLocalDpi xmlns:a14="http://schemas.microsoft.com/office/drawing/2010/main" val="0"/>
              </a:ext>
            </a:extLst>
          </a:blip>
          <a:stretch>
            <a:fillRect/>
          </a:stretch>
        </p:blipFill>
        <p:spPr bwMode="auto">
          <a:xfrm>
            <a:off x="4757620" y="1201003"/>
            <a:ext cx="2937202" cy="4107976"/>
          </a:xfrm>
          <a:prstGeom prst="rect">
            <a:avLst/>
          </a:prstGeom>
          <a:noFill/>
          <a:extLst>
            <a:ext uri="{909E8E84-426E-40DD-AFC4-6F175D3DCCD1}">
              <a14:hiddenFill xmlns:a14="http://schemas.microsoft.com/office/drawing/2010/main">
                <a:solidFill>
                  <a:srgbClr val="FFFFFF"/>
                </a:solidFill>
              </a14:hiddenFill>
            </a:ext>
          </a:extLst>
        </p:spPr>
      </p:pic>
      <p:sp>
        <p:nvSpPr>
          <p:cNvPr id="4" name="Tijdelijke aanduiding voor dianummer 3"/>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71446901-105C-45A9-AE4D-BE60EF1EE0EB}" type="slidenum">
              <a:rPr lang="en-US" smtClean="0"/>
              <a:pPr>
                <a:spcAft>
                  <a:spcPts val="600"/>
                </a:spcAft>
              </a:pPr>
              <a:t>27</a:t>
            </a:fld>
            <a:endParaRPr lang="en-US"/>
          </a:p>
        </p:txBody>
      </p:sp>
    </p:spTree>
    <p:extLst>
      <p:ext uri="{BB962C8B-B14F-4D97-AF65-F5344CB8AC3E}">
        <p14:creationId xmlns:p14="http://schemas.microsoft.com/office/powerpoint/2010/main" val="12452878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531537" y="778826"/>
            <a:ext cx="10515600" cy="1325563"/>
          </a:xfrm>
        </p:spPr>
        <p:txBody>
          <a:bodyPr>
            <a:normAutofit/>
          </a:bodyPr>
          <a:lstStyle/>
          <a:p>
            <a:r>
              <a:rPr lang="nl-BE" sz="5400" dirty="0">
                <a:cs typeface="Arial" panose="020B0604020202020204" pitchFamily="34" charset="0"/>
              </a:rPr>
              <a:t>De mate van stress</a:t>
            </a:r>
          </a:p>
        </p:txBody>
      </p:sp>
      <p:sp>
        <p:nvSpPr>
          <p:cNvPr id="3" name="Tijdelijke aanduiding voor inhoud 2"/>
          <p:cNvSpPr>
            <a:spLocks noGrp="1"/>
          </p:cNvSpPr>
          <p:nvPr>
            <p:ph idx="1"/>
          </p:nvPr>
        </p:nvSpPr>
        <p:spPr>
          <a:xfrm>
            <a:off x="1531537" y="2286952"/>
            <a:ext cx="10515600" cy="4251960"/>
          </a:xfrm>
        </p:spPr>
        <p:txBody>
          <a:bodyPr>
            <a:normAutofit/>
          </a:bodyPr>
          <a:lstStyle/>
          <a:p>
            <a:r>
              <a:rPr lang="nl-BE" sz="2200" dirty="0">
                <a:latin typeface="Arial" panose="020B0604020202020204" pitchFamily="34" charset="0"/>
                <a:cs typeface="Arial" panose="020B0604020202020204" pitchFamily="34" charset="0"/>
              </a:rPr>
              <a:t>Positieve stress:</a:t>
            </a:r>
          </a:p>
          <a:p>
            <a:pPr lvl="1"/>
            <a:r>
              <a:rPr lang="nl-BE" sz="2200" dirty="0">
                <a:latin typeface="Arial" panose="020B0604020202020204" pitchFamily="34" charset="0"/>
                <a:cs typeface="Arial" panose="020B0604020202020204" pitchFamily="34" charset="0"/>
              </a:rPr>
              <a:t>Adrenaline (handig, reageren in fractie van een seconde) </a:t>
            </a:r>
          </a:p>
          <a:p>
            <a:pPr lvl="1"/>
            <a:r>
              <a:rPr lang="nl-BE" sz="2200" dirty="0">
                <a:latin typeface="Arial" panose="020B0604020202020204" pitchFamily="34" charset="0"/>
                <a:cs typeface="Arial" panose="020B0604020202020204" pitchFamily="34" charset="0"/>
              </a:rPr>
              <a:t>Cortisol (pos. effecten op korte termijn -daardoor langere periode met stresssituatie om gaan!)</a:t>
            </a:r>
          </a:p>
          <a:p>
            <a:pPr>
              <a:spcBef>
                <a:spcPts val="0"/>
              </a:spcBef>
            </a:pPr>
            <a:endParaRPr lang="nl-BE" sz="2200" dirty="0">
              <a:latin typeface="Arial" panose="020B0604020202020204" pitchFamily="34" charset="0"/>
              <a:cs typeface="Arial" panose="020B0604020202020204" pitchFamily="34" charset="0"/>
            </a:endParaRPr>
          </a:p>
          <a:p>
            <a:pPr lvl="1">
              <a:spcBef>
                <a:spcPts val="0"/>
              </a:spcBef>
            </a:pPr>
            <a:r>
              <a:rPr lang="nl-BE" sz="2200" dirty="0">
                <a:latin typeface="Arial" panose="020B0604020202020204" pitchFamily="34" charset="0"/>
                <a:cs typeface="Arial" panose="020B0604020202020204" pitchFamily="34" charset="0"/>
              </a:rPr>
              <a:t>Komt in je kracht!</a:t>
            </a:r>
          </a:p>
          <a:p>
            <a:pPr lvl="1">
              <a:spcBef>
                <a:spcPts val="0"/>
              </a:spcBef>
            </a:pPr>
            <a:r>
              <a:rPr lang="nl-BE" sz="2200" dirty="0">
                <a:latin typeface="Arial" panose="020B0604020202020204" pitchFamily="34" charset="0"/>
                <a:cs typeface="Arial" panose="020B0604020202020204" pitchFamily="34" charset="0"/>
              </a:rPr>
              <a:t>Ervaart flow en veerkracht! </a:t>
            </a:r>
          </a:p>
          <a:p>
            <a:pPr lvl="1">
              <a:spcBef>
                <a:spcPts val="0"/>
              </a:spcBef>
            </a:pPr>
            <a:r>
              <a:rPr lang="nl-BE" sz="2200" dirty="0">
                <a:latin typeface="Arial" panose="020B0604020202020204" pitchFamily="34" charset="0"/>
                <a:cs typeface="Arial" panose="020B0604020202020204" pitchFamily="34" charset="0"/>
              </a:rPr>
              <a:t>Positieve werking op het pijnsysteem!</a:t>
            </a:r>
          </a:p>
          <a:p>
            <a:pPr marL="457200" lvl="1" indent="0">
              <a:spcBef>
                <a:spcPts val="0"/>
              </a:spcBef>
              <a:buNone/>
            </a:pPr>
            <a:endParaRPr lang="nl-BE" sz="2200" dirty="0">
              <a:latin typeface="Arial" panose="020B0604020202020204" pitchFamily="34" charset="0"/>
              <a:cs typeface="Arial" panose="020B0604020202020204" pitchFamily="34" charset="0"/>
            </a:endParaRPr>
          </a:p>
        </p:txBody>
      </p:sp>
      <p:sp>
        <p:nvSpPr>
          <p:cNvPr id="4" name="Tijdelijke aanduiding voor dianummer 3"/>
          <p:cNvSpPr>
            <a:spLocks noGrp="1"/>
          </p:cNvSpPr>
          <p:nvPr>
            <p:ph type="sldNum" sz="quarter" idx="12"/>
          </p:nvPr>
        </p:nvSpPr>
        <p:spPr>
          <a:xfrm>
            <a:off x="8610600" y="6356350"/>
            <a:ext cx="2743200" cy="365125"/>
          </a:xfrm>
        </p:spPr>
        <p:txBody>
          <a:bodyPr>
            <a:normAutofit/>
          </a:bodyPr>
          <a:lstStyle/>
          <a:p>
            <a:pPr>
              <a:spcAft>
                <a:spcPts val="600"/>
              </a:spcAft>
            </a:pPr>
            <a:fld id="{71446901-105C-45A9-AE4D-BE60EF1EE0EB}" type="slidenum">
              <a:rPr lang="nl-BE" smtClean="0"/>
              <a:pPr>
                <a:spcAft>
                  <a:spcPts val="600"/>
                </a:spcAft>
              </a:pPr>
              <a:t>28</a:t>
            </a:fld>
            <a:endParaRPr lang="nl-BE"/>
          </a:p>
        </p:txBody>
      </p:sp>
    </p:spTree>
    <p:extLst>
      <p:ext uri="{BB962C8B-B14F-4D97-AF65-F5344CB8AC3E}">
        <p14:creationId xmlns:p14="http://schemas.microsoft.com/office/powerpoint/2010/main" val="31204688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2"/>
          </p:nvPr>
        </p:nvSpPr>
        <p:spPr/>
        <p:txBody>
          <a:bodyPr/>
          <a:lstStyle/>
          <a:p>
            <a:fld id="{71446901-105C-45A9-AE4D-BE60EF1EE0EB}" type="slidenum">
              <a:rPr lang="nl-BE" smtClean="0"/>
              <a:t>29</a:t>
            </a:fld>
            <a:endParaRPr lang="nl-BE"/>
          </a:p>
        </p:txBody>
      </p:sp>
      <p:pic>
        <p:nvPicPr>
          <p:cNvPr id="5" name="Tijdelijke aanduiding voor inhoud 3"/>
          <p:cNvPicPr>
            <a:picLocks noGrp="1" noChangeAspect="1"/>
          </p:cNvPicPr>
          <p:nvPr>
            <p:ph idx="1"/>
          </p:nvPr>
        </p:nvPicPr>
        <p:blipFill rotWithShape="1">
          <a:blip r:embed="rId2"/>
          <a:srcRect l="1523" r="46283"/>
          <a:stretch/>
        </p:blipFill>
        <p:spPr>
          <a:xfrm>
            <a:off x="4528626" y="1526513"/>
            <a:ext cx="3160630" cy="3613687"/>
          </a:xfrm>
          <a:prstGeom prst="rect">
            <a:avLst/>
          </a:prstGeom>
        </p:spPr>
      </p:pic>
      <p:sp>
        <p:nvSpPr>
          <p:cNvPr id="8" name="Tekstvak 7"/>
          <p:cNvSpPr txBox="1"/>
          <p:nvPr/>
        </p:nvSpPr>
        <p:spPr>
          <a:xfrm>
            <a:off x="4907041" y="141333"/>
            <a:ext cx="2377918" cy="584775"/>
          </a:xfrm>
          <a:prstGeom prst="rect">
            <a:avLst/>
          </a:prstGeom>
          <a:noFill/>
        </p:spPr>
        <p:txBody>
          <a:bodyPr wrap="square" rtlCol="0">
            <a:spAutoFit/>
          </a:bodyPr>
          <a:lstStyle/>
          <a:p>
            <a:r>
              <a:rPr lang="nl-BE" sz="3200" dirty="0"/>
              <a:t>Brein in rust</a:t>
            </a:r>
          </a:p>
        </p:txBody>
      </p:sp>
      <p:pic>
        <p:nvPicPr>
          <p:cNvPr id="7" name="Afbeelding 6"/>
          <p:cNvPicPr>
            <a:picLocks noChangeAspect="1"/>
          </p:cNvPicPr>
          <p:nvPr/>
        </p:nvPicPr>
        <p:blipFill>
          <a:blip r:embed="rId3"/>
          <a:stretch>
            <a:fillRect/>
          </a:stretch>
        </p:blipFill>
        <p:spPr>
          <a:xfrm>
            <a:off x="7275937" y="3536703"/>
            <a:ext cx="3066473" cy="903459"/>
          </a:xfrm>
          <a:prstGeom prst="rect">
            <a:avLst/>
          </a:prstGeom>
        </p:spPr>
      </p:pic>
      <p:pic>
        <p:nvPicPr>
          <p:cNvPr id="11" name="Afbeelding 10"/>
          <p:cNvPicPr>
            <a:picLocks noChangeAspect="1"/>
          </p:cNvPicPr>
          <p:nvPr/>
        </p:nvPicPr>
        <p:blipFill>
          <a:blip r:embed="rId4"/>
          <a:stretch>
            <a:fillRect/>
          </a:stretch>
        </p:blipFill>
        <p:spPr>
          <a:xfrm>
            <a:off x="1107726" y="4265415"/>
            <a:ext cx="3766863" cy="1675190"/>
          </a:xfrm>
          <a:prstGeom prst="rect">
            <a:avLst/>
          </a:prstGeom>
        </p:spPr>
      </p:pic>
      <p:pic>
        <p:nvPicPr>
          <p:cNvPr id="12" name="Afbeelding 11"/>
          <p:cNvPicPr>
            <a:picLocks noChangeAspect="1"/>
          </p:cNvPicPr>
          <p:nvPr/>
        </p:nvPicPr>
        <p:blipFill>
          <a:blip r:embed="rId5"/>
          <a:stretch>
            <a:fillRect/>
          </a:stretch>
        </p:blipFill>
        <p:spPr>
          <a:xfrm>
            <a:off x="757982" y="1260803"/>
            <a:ext cx="3974475" cy="1404442"/>
          </a:xfrm>
          <a:prstGeom prst="rect">
            <a:avLst/>
          </a:prstGeom>
        </p:spPr>
      </p:pic>
      <p:cxnSp>
        <p:nvCxnSpPr>
          <p:cNvPr id="14" name="Rechte verbindingslijn met pijl 13"/>
          <p:cNvCxnSpPr>
            <a:cxnSpLocks/>
          </p:cNvCxnSpPr>
          <p:nvPr/>
        </p:nvCxnSpPr>
        <p:spPr>
          <a:xfrm>
            <a:off x="4068661" y="1697130"/>
            <a:ext cx="1081816" cy="26589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6" name="Rechte verbindingslijn met pijl 15"/>
          <p:cNvCxnSpPr>
            <a:cxnSpLocks/>
          </p:cNvCxnSpPr>
          <p:nvPr/>
        </p:nvCxnSpPr>
        <p:spPr>
          <a:xfrm flipV="1">
            <a:off x="3875714" y="3403010"/>
            <a:ext cx="1031327" cy="42237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8" name="Rechte verbindingslijn met pijl 17"/>
          <p:cNvCxnSpPr>
            <a:cxnSpLocks/>
          </p:cNvCxnSpPr>
          <p:nvPr/>
        </p:nvCxnSpPr>
        <p:spPr>
          <a:xfrm flipH="1" flipV="1">
            <a:off x="6287051" y="3545755"/>
            <a:ext cx="997908" cy="17056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57589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21B3F9-AC89-AA4B-E19A-79B78F540C84}"/>
              </a:ext>
            </a:extLst>
          </p:cNvPr>
          <p:cNvSpPr>
            <a:spLocks noGrp="1"/>
          </p:cNvSpPr>
          <p:nvPr>
            <p:ph type="title"/>
          </p:nvPr>
        </p:nvSpPr>
        <p:spPr>
          <a:xfrm>
            <a:off x="1469497" y="823698"/>
            <a:ext cx="5825606" cy="1035781"/>
          </a:xfrm>
        </p:spPr>
        <p:txBody>
          <a:bodyPr anchor="ctr">
            <a:normAutofit/>
          </a:bodyPr>
          <a:lstStyle/>
          <a:p>
            <a:r>
              <a:rPr lang="nl-NL" sz="3600" dirty="0">
                <a:solidFill>
                  <a:srgbClr val="FF6699"/>
                </a:solidFill>
              </a:rPr>
              <a:t>Waarom zitten jullie hier?</a:t>
            </a:r>
            <a:endParaRPr lang="nl-BE" sz="3600" dirty="0">
              <a:solidFill>
                <a:srgbClr val="FF6699"/>
              </a:solidFill>
            </a:endParaRPr>
          </a:p>
        </p:txBody>
      </p:sp>
      <p:sp>
        <p:nvSpPr>
          <p:cNvPr id="69" name="Content Placeholder 14">
            <a:extLst>
              <a:ext uri="{FF2B5EF4-FFF2-40B4-BE49-F238E27FC236}">
                <a16:creationId xmlns:a16="http://schemas.microsoft.com/office/drawing/2014/main" id="{E15513A6-2047-21AF-A5A4-7F5C868C27D3}"/>
              </a:ext>
            </a:extLst>
          </p:cNvPr>
          <p:cNvSpPr>
            <a:spLocks noGrp="1"/>
          </p:cNvSpPr>
          <p:nvPr>
            <p:ph idx="1"/>
          </p:nvPr>
        </p:nvSpPr>
        <p:spPr>
          <a:xfrm>
            <a:off x="1469497" y="2266395"/>
            <a:ext cx="5500988" cy="4225845"/>
          </a:xfrm>
        </p:spPr>
        <p:txBody>
          <a:bodyPr anchor="ctr">
            <a:normAutofit fontScale="85000" lnSpcReduction="20000"/>
          </a:bodyPr>
          <a:lstStyle/>
          <a:p>
            <a:r>
              <a:rPr lang="nl-NL" sz="1800" dirty="0"/>
              <a:t>Goesting!</a:t>
            </a:r>
          </a:p>
          <a:p>
            <a:endParaRPr lang="nl-NL" sz="1800" dirty="0"/>
          </a:p>
          <a:p>
            <a:r>
              <a:rPr lang="nl-NL" sz="1800" dirty="0"/>
              <a:t>Kennis ↗ over pijnsysteem + invloed </a:t>
            </a:r>
            <a:r>
              <a:rPr lang="nl-NL" sz="1800" dirty="0" err="1"/>
              <a:t>psycho</a:t>
            </a:r>
            <a:r>
              <a:rPr lang="nl-NL" sz="1800" dirty="0"/>
              <a:t>-</a:t>
            </a:r>
          </a:p>
          <a:p>
            <a:pPr marL="0" indent="0">
              <a:buNone/>
            </a:pPr>
            <a:r>
              <a:rPr lang="nl-NL" sz="1800" dirty="0"/>
              <a:t>    sociale factoren op pijn* en welzijn</a:t>
            </a:r>
          </a:p>
          <a:p>
            <a:pPr marL="0" indent="0">
              <a:buNone/>
            </a:pPr>
            <a:endParaRPr lang="nl-NL" sz="1800" dirty="0"/>
          </a:p>
          <a:p>
            <a:r>
              <a:rPr lang="nl-NL" sz="1800" dirty="0"/>
              <a:t>Samen sterker dan alleen!</a:t>
            </a:r>
          </a:p>
          <a:p>
            <a:endParaRPr lang="nl-NL" sz="1800" dirty="0"/>
          </a:p>
          <a:p>
            <a:r>
              <a:rPr lang="nl-NL" sz="1800" dirty="0"/>
              <a:t>Doel:</a:t>
            </a:r>
          </a:p>
          <a:p>
            <a:pPr marL="0" indent="0">
              <a:buNone/>
            </a:pPr>
            <a:r>
              <a:rPr lang="nl-NL" sz="1800" dirty="0"/>
              <a:t>Wat heeft zorg en aandacht nodig?</a:t>
            </a:r>
          </a:p>
          <a:p>
            <a:pPr marL="0" indent="0">
              <a:buNone/>
            </a:pPr>
            <a:r>
              <a:rPr lang="nl-NL" sz="1800" dirty="0"/>
              <a:t>Wat aanvaarden en wat veranderen?</a:t>
            </a:r>
          </a:p>
          <a:p>
            <a:pPr marL="0" indent="0">
              <a:buNone/>
            </a:pPr>
            <a:r>
              <a:rPr lang="nl-NL" sz="1800" dirty="0"/>
              <a:t>Zelf aan de slag? </a:t>
            </a:r>
          </a:p>
          <a:p>
            <a:pPr marL="0" indent="0">
              <a:buNone/>
            </a:pPr>
            <a:r>
              <a:rPr lang="nl-NL" sz="1800" dirty="0"/>
              <a:t>Hulp nodig?</a:t>
            </a:r>
          </a:p>
          <a:p>
            <a:pPr marL="0" indent="0">
              <a:buNone/>
            </a:pPr>
            <a:endParaRPr lang="nl-NL" sz="1400" dirty="0"/>
          </a:p>
          <a:p>
            <a:pPr marL="0" indent="0">
              <a:buNone/>
            </a:pPr>
            <a:endParaRPr lang="nl-NL" sz="1400" dirty="0"/>
          </a:p>
          <a:p>
            <a:pPr marL="0" indent="0">
              <a:buNone/>
            </a:pPr>
            <a:r>
              <a:rPr lang="nl-NL" sz="1400" dirty="0"/>
              <a:t>*pijnintensiteit; - gewaarwording; - beleving; - lijden</a:t>
            </a:r>
          </a:p>
          <a:p>
            <a:pPr marL="0" indent="0">
              <a:buNone/>
            </a:pPr>
            <a:endParaRPr lang="en-US" sz="1400" dirty="0"/>
          </a:p>
        </p:txBody>
      </p:sp>
      <p:pic>
        <p:nvPicPr>
          <p:cNvPr id="1026" name="Picture 2" descr="Begin met waarom - IMK Opleidingen">
            <a:extLst>
              <a:ext uri="{FF2B5EF4-FFF2-40B4-BE49-F238E27FC236}">
                <a16:creationId xmlns:a16="http://schemas.microsoft.com/office/drawing/2014/main" id="{EC57BFE1-1968-12B9-9F30-537EFA41938E}"/>
              </a:ext>
            </a:extLst>
          </p:cNvPr>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a:off x="7447824" y="1719442"/>
            <a:ext cx="3477818" cy="3371359"/>
          </a:xfrm>
          <a:prstGeom prst="rect">
            <a:avLst/>
          </a:prstGeom>
          <a:noFill/>
          <a:extLst>
            <a:ext uri="{909E8E84-426E-40DD-AFC4-6F175D3DCCD1}">
              <a14:hiddenFill xmlns:a14="http://schemas.microsoft.com/office/drawing/2010/main">
                <a:solidFill>
                  <a:srgbClr val="FFFFFF"/>
                </a:solidFill>
              </a14:hiddenFill>
            </a:ext>
          </a:extLst>
        </p:spPr>
      </p:pic>
      <p:sp>
        <p:nvSpPr>
          <p:cNvPr id="4" name="Tijdelijke aanduiding voor dianummer 3">
            <a:extLst>
              <a:ext uri="{FF2B5EF4-FFF2-40B4-BE49-F238E27FC236}">
                <a16:creationId xmlns:a16="http://schemas.microsoft.com/office/drawing/2014/main" id="{CA16FA3A-9778-18AE-DC2C-83C4542747F7}"/>
              </a:ext>
            </a:extLst>
          </p:cNvPr>
          <p:cNvSpPr>
            <a:spLocks noGrp="1"/>
          </p:cNvSpPr>
          <p:nvPr>
            <p:ph type="sldNum" sz="quarter" idx="12"/>
          </p:nvPr>
        </p:nvSpPr>
        <p:spPr>
          <a:xfrm>
            <a:off x="8610600" y="6492240"/>
            <a:ext cx="2743200" cy="365125"/>
          </a:xfrm>
        </p:spPr>
        <p:txBody>
          <a:bodyPr>
            <a:normAutofit/>
          </a:bodyPr>
          <a:lstStyle/>
          <a:p>
            <a:pPr>
              <a:spcAft>
                <a:spcPts val="600"/>
              </a:spcAft>
            </a:pPr>
            <a:fld id="{71446901-105C-45A9-AE4D-BE60EF1EE0EB}" type="slidenum">
              <a:rPr lang="nl-BE" smtClean="0"/>
              <a:pPr>
                <a:spcAft>
                  <a:spcPts val="600"/>
                </a:spcAft>
              </a:pPr>
              <a:t>3</a:t>
            </a:fld>
            <a:endParaRPr lang="nl-BE"/>
          </a:p>
        </p:txBody>
      </p:sp>
    </p:spTree>
    <p:extLst>
      <p:ext uri="{BB962C8B-B14F-4D97-AF65-F5344CB8AC3E}">
        <p14:creationId xmlns:p14="http://schemas.microsoft.com/office/powerpoint/2010/main" val="18249197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301338" y="541606"/>
            <a:ext cx="3220329" cy="2027227"/>
          </a:xfrm>
        </p:spPr>
        <p:txBody>
          <a:bodyPr anchor="t">
            <a:normAutofit/>
          </a:bodyPr>
          <a:lstStyle/>
          <a:p>
            <a:r>
              <a:rPr lang="nl-NL" sz="4600" dirty="0">
                <a:solidFill>
                  <a:srgbClr val="FFFFFF"/>
                </a:solidFill>
                <a:latin typeface="Arial" panose="020B0604020202020204" pitchFamily="34" charset="0"/>
                <a:cs typeface="Arial" panose="020B0604020202020204" pitchFamily="34" charset="0"/>
              </a:rPr>
              <a:t>Wat </a:t>
            </a:r>
            <a:r>
              <a:rPr lang="nl-NL" sz="4600" dirty="0" err="1">
                <a:solidFill>
                  <a:srgbClr val="FFFFFF"/>
                </a:solidFill>
                <a:latin typeface="Arial" panose="020B0604020202020204" pitchFamily="34" charset="0"/>
                <a:cs typeface="Arial" panose="020B0604020202020204" pitchFamily="34" charset="0"/>
              </a:rPr>
              <a:t>triggert</a:t>
            </a:r>
            <a:r>
              <a:rPr lang="nl-NL" sz="4600" dirty="0">
                <a:solidFill>
                  <a:srgbClr val="FFFFFF"/>
                </a:solidFill>
                <a:latin typeface="Arial" panose="020B0604020202020204" pitchFamily="34" charset="0"/>
                <a:cs typeface="Arial" panose="020B0604020202020204" pitchFamily="34" charset="0"/>
              </a:rPr>
              <a:t> jou?</a:t>
            </a:r>
            <a:endParaRPr lang="nl-BE" sz="4600" dirty="0">
              <a:solidFill>
                <a:srgbClr val="FFFFFF"/>
              </a:solidFill>
              <a:latin typeface="Arial" panose="020B0604020202020204" pitchFamily="34" charset="0"/>
              <a:cs typeface="Arial" panose="020B0604020202020204" pitchFamily="34" charset="0"/>
            </a:endParaRPr>
          </a:p>
        </p:txBody>
      </p:sp>
      <p:sp>
        <p:nvSpPr>
          <p:cNvPr id="4" name="Tijdelijke aanduiding voor dianummer 3"/>
          <p:cNvSpPr>
            <a:spLocks noGrp="1"/>
          </p:cNvSpPr>
          <p:nvPr>
            <p:ph type="sldNum" sz="quarter" idx="12"/>
          </p:nvPr>
        </p:nvSpPr>
        <p:spPr>
          <a:xfrm>
            <a:off x="8610600" y="6356350"/>
            <a:ext cx="2743200" cy="365125"/>
          </a:xfrm>
        </p:spPr>
        <p:txBody>
          <a:bodyPr>
            <a:normAutofit/>
          </a:bodyPr>
          <a:lstStyle/>
          <a:p>
            <a:pPr>
              <a:spcAft>
                <a:spcPts val="600"/>
              </a:spcAft>
            </a:pPr>
            <a:fld id="{71446901-105C-45A9-AE4D-BE60EF1EE0EB}" type="slidenum">
              <a:rPr lang="nl-BE" smtClean="0"/>
              <a:pPr>
                <a:spcAft>
                  <a:spcPts val="600"/>
                </a:spcAft>
              </a:pPr>
              <a:t>30</a:t>
            </a:fld>
            <a:endParaRPr lang="nl-BE"/>
          </a:p>
        </p:txBody>
      </p:sp>
      <p:graphicFrame>
        <p:nvGraphicFramePr>
          <p:cNvPr id="6" name="Tijdelijke aanduiding voor inhoud 2">
            <a:extLst>
              <a:ext uri="{FF2B5EF4-FFF2-40B4-BE49-F238E27FC236}">
                <a16:creationId xmlns:a16="http://schemas.microsoft.com/office/drawing/2014/main" id="{E5E55B7C-477A-A147-A4DE-00AF0B7BFC47}"/>
              </a:ext>
            </a:extLst>
          </p:cNvPr>
          <p:cNvGraphicFramePr>
            <a:graphicFrameLocks noGrp="1"/>
          </p:cNvGraphicFramePr>
          <p:nvPr>
            <p:ph idx="1"/>
            <p:extLst>
              <p:ext uri="{D42A27DB-BD31-4B8C-83A1-F6EECF244321}">
                <p14:modId xmlns:p14="http://schemas.microsoft.com/office/powerpoint/2010/main" val="532444748"/>
              </p:ext>
            </p:extLst>
          </p:nvPr>
        </p:nvGraphicFramePr>
        <p:xfrm>
          <a:off x="5542672" y="541606"/>
          <a:ext cx="5811128" cy="56782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009881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sz="half" idx="1"/>
          </p:nvPr>
        </p:nvSpPr>
        <p:spPr/>
        <p:txBody>
          <a:bodyPr>
            <a:normAutofit/>
          </a:bodyPr>
          <a:lstStyle/>
          <a:p>
            <a:endParaRPr lang="nl-BE"/>
          </a:p>
          <a:p>
            <a:endParaRPr lang="nl-BE"/>
          </a:p>
          <a:p>
            <a:endParaRPr lang="nl-BE"/>
          </a:p>
          <a:p>
            <a:endParaRPr lang="nl-BE"/>
          </a:p>
          <a:p>
            <a:endParaRPr lang="nl-BE" dirty="0"/>
          </a:p>
        </p:txBody>
      </p:sp>
      <p:sp>
        <p:nvSpPr>
          <p:cNvPr id="12" name="Tijdelijke aanduiding voor inhoud 11"/>
          <p:cNvSpPr>
            <a:spLocks noGrp="1"/>
          </p:cNvSpPr>
          <p:nvPr>
            <p:ph sz="half" idx="2"/>
          </p:nvPr>
        </p:nvSpPr>
        <p:spPr>
          <a:xfrm>
            <a:off x="1051596" y="1055088"/>
            <a:ext cx="10950388" cy="4282425"/>
          </a:xfrm>
        </p:spPr>
        <p:txBody>
          <a:bodyPr>
            <a:normAutofit/>
          </a:bodyPr>
          <a:lstStyle/>
          <a:p>
            <a:pPr marL="0" indent="0" algn="ctr">
              <a:buNone/>
            </a:pPr>
            <a:r>
              <a:rPr lang="nl-BE" dirty="0">
                <a:latin typeface="Arial" panose="020B0604020202020204" pitchFamily="34" charset="0"/>
                <a:cs typeface="Arial" panose="020B0604020202020204" pitchFamily="34" charset="0"/>
              </a:rPr>
              <a:t>Brein onder te veel en te langdurige stress</a:t>
            </a:r>
          </a:p>
          <a:p>
            <a:pPr marL="0" indent="0">
              <a:buNone/>
            </a:pPr>
            <a:endParaRPr lang="nl-BE" dirty="0">
              <a:latin typeface="Arial" panose="020B0604020202020204" pitchFamily="34" charset="0"/>
              <a:cs typeface="Arial" panose="020B0604020202020204" pitchFamily="34" charset="0"/>
            </a:endParaRPr>
          </a:p>
          <a:p>
            <a:pPr marL="0" indent="0">
              <a:buNone/>
            </a:pPr>
            <a:r>
              <a:rPr lang="nl-BE" dirty="0">
                <a:latin typeface="Arial" panose="020B0604020202020204" pitchFamily="34" charset="0"/>
                <a:cs typeface="Arial" panose="020B0604020202020204" pitchFamily="34" charset="0"/>
              </a:rPr>
              <a:t>Onevenwicht in samenwerking tussen hersendelen</a:t>
            </a:r>
          </a:p>
          <a:p>
            <a:pPr lvl="1"/>
            <a:r>
              <a:rPr lang="nl-BE" dirty="0">
                <a:latin typeface="Arial" panose="020B0604020202020204" pitchFamily="34" charset="0"/>
                <a:cs typeface="Arial" panose="020B0604020202020204" pitchFamily="34" charset="0"/>
              </a:rPr>
              <a:t>Reptielbrein neemt het over</a:t>
            </a:r>
          </a:p>
          <a:p>
            <a:pPr lvl="1"/>
            <a:r>
              <a:rPr lang="nl-BE" dirty="0">
                <a:latin typeface="Arial" panose="020B0604020202020204" pitchFamily="34" charset="0"/>
                <a:cs typeface="Arial" panose="020B0604020202020204" pitchFamily="34" charset="0"/>
              </a:rPr>
              <a:t>Ons gezond verstand zit onder de duim</a:t>
            </a:r>
          </a:p>
          <a:p>
            <a:pPr lvl="1"/>
            <a:r>
              <a:rPr lang="nl-BE" dirty="0">
                <a:latin typeface="Arial" panose="020B0604020202020204" pitchFamily="34" charset="0"/>
                <a:cs typeface="Arial" panose="020B0604020202020204" pitchFamily="34" charset="0"/>
              </a:rPr>
              <a:t>Ons paard slaat op hol</a:t>
            </a:r>
          </a:p>
          <a:p>
            <a:pPr marL="0" indent="0">
              <a:buNone/>
            </a:pPr>
            <a:endParaRPr lang="nl-BE" dirty="0">
              <a:latin typeface="Arial" panose="020B0604020202020204" pitchFamily="34" charset="0"/>
              <a:cs typeface="Arial" panose="020B0604020202020204" pitchFamily="34" charset="0"/>
            </a:endParaRPr>
          </a:p>
        </p:txBody>
      </p:sp>
      <p:sp>
        <p:nvSpPr>
          <p:cNvPr id="2" name="Tijdelijke aanduiding voor dianummer 1"/>
          <p:cNvSpPr>
            <a:spLocks noGrp="1"/>
          </p:cNvSpPr>
          <p:nvPr>
            <p:ph type="sldNum" sz="quarter" idx="12"/>
          </p:nvPr>
        </p:nvSpPr>
        <p:spPr/>
        <p:txBody>
          <a:bodyPr/>
          <a:lstStyle/>
          <a:p>
            <a:fld id="{71446901-105C-45A9-AE4D-BE60EF1EE0EB}" type="slidenum">
              <a:rPr lang="nl-BE" smtClean="0"/>
              <a:t>31</a:t>
            </a:fld>
            <a:endParaRPr lang="nl-BE"/>
          </a:p>
        </p:txBody>
      </p:sp>
      <p:pic>
        <p:nvPicPr>
          <p:cNvPr id="5" name="Afbeelding 4"/>
          <p:cNvPicPr>
            <a:picLocks noChangeAspect="1"/>
          </p:cNvPicPr>
          <p:nvPr/>
        </p:nvPicPr>
        <p:blipFill>
          <a:blip r:embed="rId2"/>
          <a:stretch>
            <a:fillRect/>
          </a:stretch>
        </p:blipFill>
        <p:spPr>
          <a:xfrm>
            <a:off x="7707081" y="2833492"/>
            <a:ext cx="2845993" cy="3436807"/>
          </a:xfrm>
          <a:prstGeom prst="rect">
            <a:avLst/>
          </a:prstGeom>
        </p:spPr>
      </p:pic>
    </p:spTree>
    <p:extLst>
      <p:ext uri="{BB962C8B-B14F-4D97-AF65-F5344CB8AC3E}">
        <p14:creationId xmlns:p14="http://schemas.microsoft.com/office/powerpoint/2010/main" val="21353149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19071" y="723137"/>
            <a:ext cx="10515600" cy="1325563"/>
          </a:xfrm>
        </p:spPr>
        <p:txBody>
          <a:bodyPr>
            <a:normAutofit/>
          </a:bodyPr>
          <a:lstStyle/>
          <a:p>
            <a:r>
              <a:rPr lang="nl-BE" sz="5000" dirty="0">
                <a:latin typeface="Arial" panose="020B0604020202020204" pitchFamily="34" charset="0"/>
                <a:cs typeface="Arial" panose="020B0604020202020204" pitchFamily="34" charset="0"/>
              </a:rPr>
              <a:t>Effect van een brein onder stress? </a:t>
            </a:r>
          </a:p>
        </p:txBody>
      </p:sp>
      <p:sp>
        <p:nvSpPr>
          <p:cNvPr id="4" name="Tijdelijke aanduiding voor dianummer 3"/>
          <p:cNvSpPr>
            <a:spLocks noGrp="1"/>
          </p:cNvSpPr>
          <p:nvPr>
            <p:ph type="sldNum" sz="quarter" idx="12"/>
          </p:nvPr>
        </p:nvSpPr>
        <p:spPr>
          <a:xfrm>
            <a:off x="8610600" y="6356350"/>
            <a:ext cx="2743200" cy="365125"/>
          </a:xfrm>
        </p:spPr>
        <p:txBody>
          <a:bodyPr>
            <a:normAutofit/>
          </a:bodyPr>
          <a:lstStyle/>
          <a:p>
            <a:pPr>
              <a:spcAft>
                <a:spcPts val="600"/>
              </a:spcAft>
            </a:pPr>
            <a:fld id="{71446901-105C-45A9-AE4D-BE60EF1EE0EB}" type="slidenum">
              <a:rPr lang="nl-BE" smtClean="0"/>
              <a:pPr>
                <a:spcAft>
                  <a:spcPts val="600"/>
                </a:spcAft>
              </a:pPr>
              <a:t>32</a:t>
            </a:fld>
            <a:endParaRPr lang="nl-BE"/>
          </a:p>
        </p:txBody>
      </p:sp>
      <p:graphicFrame>
        <p:nvGraphicFramePr>
          <p:cNvPr id="22" name="Tijdelijke aanduiding voor inhoud 2">
            <a:extLst>
              <a:ext uri="{FF2B5EF4-FFF2-40B4-BE49-F238E27FC236}">
                <a16:creationId xmlns:a16="http://schemas.microsoft.com/office/drawing/2014/main" id="{B3198C29-66B3-5F8D-A999-1760772D42A3}"/>
              </a:ext>
            </a:extLst>
          </p:cNvPr>
          <p:cNvGraphicFramePr>
            <a:graphicFrameLocks noGrp="1"/>
          </p:cNvGraphicFramePr>
          <p:nvPr>
            <p:ph idx="1"/>
            <p:extLst>
              <p:ext uri="{D42A27DB-BD31-4B8C-83A1-F6EECF244321}">
                <p14:modId xmlns:p14="http://schemas.microsoft.com/office/powerpoint/2010/main" val="1479933508"/>
              </p:ext>
            </p:extLst>
          </p:nvPr>
        </p:nvGraphicFramePr>
        <p:xfrm>
          <a:off x="838200" y="2228087"/>
          <a:ext cx="10515600" cy="39488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700650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37034" y="609599"/>
            <a:ext cx="6836927" cy="1322888"/>
          </a:xfrm>
        </p:spPr>
        <p:txBody>
          <a:bodyPr>
            <a:normAutofit/>
          </a:bodyPr>
          <a:lstStyle/>
          <a:p>
            <a:r>
              <a:rPr lang="nl-BE" sz="4000" dirty="0">
                <a:latin typeface="Arial" panose="020B0604020202020204" pitchFamily="34" charset="0"/>
                <a:cs typeface="Arial" panose="020B0604020202020204" pitchFamily="34" charset="0"/>
              </a:rPr>
              <a:t>Depressie versus </a:t>
            </a:r>
            <a:r>
              <a:rPr lang="nl-BE" sz="4000" dirty="0" err="1">
                <a:latin typeface="Arial" panose="020B0604020202020204" pitchFamily="34" charset="0"/>
                <a:cs typeface="Arial" panose="020B0604020202020204" pitchFamily="34" charset="0"/>
              </a:rPr>
              <a:t>burn</a:t>
            </a:r>
            <a:r>
              <a:rPr lang="nl-BE" sz="4000" dirty="0">
                <a:latin typeface="Arial" panose="020B0604020202020204" pitchFamily="34" charset="0"/>
                <a:cs typeface="Arial" panose="020B0604020202020204" pitchFamily="34" charset="0"/>
              </a:rPr>
              <a:t>- out</a:t>
            </a:r>
          </a:p>
        </p:txBody>
      </p:sp>
      <p:sp>
        <p:nvSpPr>
          <p:cNvPr id="3" name="Tijdelijke aanduiding voor inhoud 2"/>
          <p:cNvSpPr>
            <a:spLocks noGrp="1"/>
          </p:cNvSpPr>
          <p:nvPr>
            <p:ph idx="1"/>
          </p:nvPr>
        </p:nvSpPr>
        <p:spPr>
          <a:xfrm>
            <a:off x="1137034" y="2194101"/>
            <a:ext cx="6433805" cy="4308299"/>
          </a:xfrm>
        </p:spPr>
        <p:txBody>
          <a:bodyPr>
            <a:normAutofit/>
          </a:bodyPr>
          <a:lstStyle/>
          <a:p>
            <a:pPr>
              <a:spcBef>
                <a:spcPts val="600"/>
              </a:spcBef>
              <a:spcAft>
                <a:spcPts val="600"/>
              </a:spcAft>
            </a:pPr>
            <a:r>
              <a:rPr lang="nl-BE" sz="1800" dirty="0">
                <a:latin typeface="Arial" panose="020B0604020202020204" pitchFamily="34" charset="0"/>
                <a:cs typeface="Arial" panose="020B0604020202020204" pitchFamily="34" charset="0"/>
              </a:rPr>
              <a:t>Langdurige confrontatie met life stress(oren) </a:t>
            </a:r>
          </a:p>
          <a:p>
            <a:pPr lvl="2">
              <a:spcBef>
                <a:spcPts val="600"/>
              </a:spcBef>
              <a:spcAft>
                <a:spcPts val="600"/>
              </a:spcAft>
            </a:pPr>
            <a:r>
              <a:rPr lang="nl-BE" sz="1800" dirty="0">
                <a:latin typeface="Arial" panose="020B0604020202020204" pitchFamily="34" charset="0"/>
                <a:cs typeface="Arial" panose="020B0604020202020204" pitchFamily="34" charset="0"/>
              </a:rPr>
              <a:t>Aanhoudende overspannenheid</a:t>
            </a:r>
          </a:p>
          <a:p>
            <a:pPr lvl="2">
              <a:spcBef>
                <a:spcPts val="600"/>
              </a:spcBef>
              <a:spcAft>
                <a:spcPts val="600"/>
              </a:spcAft>
            </a:pPr>
            <a:r>
              <a:rPr lang="nl-BE" sz="1800" dirty="0">
                <a:latin typeface="Arial" panose="020B0604020202020204" pitchFamily="34" charset="0"/>
                <a:cs typeface="Arial" panose="020B0604020202020204" pitchFamily="34" charset="0"/>
              </a:rPr>
              <a:t>Weinig beschermende factoren</a:t>
            </a:r>
          </a:p>
          <a:p>
            <a:pPr lvl="2">
              <a:spcBef>
                <a:spcPts val="600"/>
              </a:spcBef>
              <a:spcAft>
                <a:spcPts val="600"/>
              </a:spcAft>
            </a:pPr>
            <a:r>
              <a:rPr lang="nl-BE" sz="1800" dirty="0">
                <a:latin typeface="Arial" panose="020B0604020202020204" pitchFamily="34" charset="0"/>
                <a:cs typeface="Arial" panose="020B0604020202020204" pitchFamily="34" charset="0"/>
              </a:rPr>
              <a:t>Stemmingsverandering </a:t>
            </a:r>
          </a:p>
          <a:p>
            <a:pPr lvl="2">
              <a:spcBef>
                <a:spcPts val="600"/>
              </a:spcBef>
              <a:spcAft>
                <a:spcPts val="600"/>
              </a:spcAft>
            </a:pPr>
            <a:r>
              <a:rPr lang="nl-BE" sz="1800" dirty="0">
                <a:latin typeface="Arial" panose="020B0604020202020204" pitchFamily="34" charset="0"/>
                <a:cs typeface="Arial" panose="020B0604020202020204" pitchFamily="34" charset="0"/>
              </a:rPr>
              <a:t>Filmpje: leven met de zwarte hond, YouTube</a:t>
            </a:r>
          </a:p>
          <a:p>
            <a:pPr lvl="2">
              <a:spcBef>
                <a:spcPts val="600"/>
              </a:spcBef>
              <a:spcAft>
                <a:spcPts val="600"/>
              </a:spcAft>
            </a:pPr>
            <a:endParaRPr lang="nl-BE" sz="1800" dirty="0">
              <a:latin typeface="Montserrat" panose="00000500000000000000"/>
            </a:endParaRPr>
          </a:p>
          <a:p>
            <a:r>
              <a:rPr lang="nl-BE" sz="1800" dirty="0">
                <a:latin typeface="Arial" panose="020B0604020202020204" pitchFamily="34" charset="0"/>
                <a:cs typeface="Arial" panose="020B0604020202020204" pitchFamily="34" charset="0"/>
              </a:rPr>
              <a:t>Langdurige werk gerelateerde stress(oren) </a:t>
            </a:r>
          </a:p>
          <a:p>
            <a:pPr lvl="2"/>
            <a:r>
              <a:rPr lang="nl-BE" sz="1800" dirty="0">
                <a:latin typeface="Arial" panose="020B0604020202020204" pitchFamily="34" charset="0"/>
                <a:cs typeface="Arial" panose="020B0604020202020204" pitchFamily="34" charset="0"/>
              </a:rPr>
              <a:t>Toegenomen behoefte aan hersteltijd </a:t>
            </a:r>
          </a:p>
          <a:p>
            <a:pPr lvl="2"/>
            <a:r>
              <a:rPr lang="nl-BE" sz="1800" dirty="0">
                <a:latin typeface="Arial" panose="020B0604020202020204" pitchFamily="34" charset="0"/>
                <a:cs typeface="Arial" panose="020B0604020202020204" pitchFamily="34" charset="0"/>
              </a:rPr>
              <a:t>Weinig beschermende factoren</a:t>
            </a:r>
          </a:p>
          <a:p>
            <a:pPr lvl="2"/>
            <a:r>
              <a:rPr lang="nl-BE" sz="1800" dirty="0">
                <a:latin typeface="Arial" panose="020B0604020202020204" pitchFamily="34" charset="0"/>
                <a:cs typeface="Arial" panose="020B0604020202020204" pitchFamily="34" charset="0"/>
              </a:rPr>
              <a:t>Energiestoornis</a:t>
            </a:r>
          </a:p>
          <a:p>
            <a:pPr lvl="2"/>
            <a:r>
              <a:rPr lang="nl-BE" sz="1800" dirty="0">
                <a:latin typeface="Arial" panose="020B0604020202020204" pitchFamily="34" charset="0"/>
                <a:cs typeface="Arial" panose="020B0604020202020204" pitchFamily="34" charset="0"/>
              </a:rPr>
              <a:t>“Je moet in vuur en vlam gestaan hebben alvorens je opgebrand geraakt”</a:t>
            </a:r>
          </a:p>
          <a:p>
            <a:pPr marL="457200" lvl="1" indent="0">
              <a:buNone/>
            </a:pPr>
            <a:endParaRPr lang="nl-BE" sz="1400" dirty="0">
              <a:latin typeface="Montserrat" panose="00000500000000000000"/>
            </a:endParaRPr>
          </a:p>
          <a:p>
            <a:pPr marL="457200" lvl="1" indent="0">
              <a:buNone/>
            </a:pPr>
            <a:endParaRPr lang="nl-BE" sz="1400" dirty="0">
              <a:latin typeface="Montserrat" panose="00000500000000000000"/>
            </a:endParaRPr>
          </a:p>
        </p:txBody>
      </p:sp>
      <p:pic>
        <p:nvPicPr>
          <p:cNvPr id="1026" name="Picture 2">
            <a:extLst>
              <a:ext uri="{FF2B5EF4-FFF2-40B4-BE49-F238E27FC236}">
                <a16:creationId xmlns:a16="http://schemas.microsoft.com/office/drawing/2014/main" id="{3D99BE78-E52C-08F0-3EE0-7D2B228AE693}"/>
              </a:ext>
            </a:extLst>
          </p:cNvPr>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7893010" y="4477784"/>
            <a:ext cx="2347093" cy="17761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De bronafbeelding bekijken"/>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893010" y="1299961"/>
            <a:ext cx="2541765" cy="2642042"/>
          </a:xfrm>
          <a:prstGeom prst="rect">
            <a:avLst/>
          </a:prstGeom>
          <a:noFill/>
          <a:extLst>
            <a:ext uri="{909E8E84-426E-40DD-AFC4-6F175D3DCCD1}">
              <a14:hiddenFill xmlns:a14="http://schemas.microsoft.com/office/drawing/2010/main">
                <a:solidFill>
                  <a:srgbClr val="FFFFFF"/>
                </a:solidFill>
              </a14:hiddenFill>
            </a:ext>
          </a:extLst>
        </p:spPr>
      </p:pic>
      <p:sp>
        <p:nvSpPr>
          <p:cNvPr id="4" name="Tijdelijke aanduiding voor dianummer 3"/>
          <p:cNvSpPr>
            <a:spLocks noGrp="1"/>
          </p:cNvSpPr>
          <p:nvPr>
            <p:ph type="sldNum" sz="quarter" idx="12"/>
          </p:nvPr>
        </p:nvSpPr>
        <p:spPr>
          <a:xfrm>
            <a:off x="8610600" y="6356350"/>
            <a:ext cx="2743200" cy="365125"/>
          </a:xfrm>
        </p:spPr>
        <p:txBody>
          <a:bodyPr>
            <a:normAutofit/>
          </a:bodyPr>
          <a:lstStyle/>
          <a:p>
            <a:pPr>
              <a:spcAft>
                <a:spcPts val="600"/>
              </a:spcAft>
            </a:pPr>
            <a:fld id="{71446901-105C-45A9-AE4D-BE60EF1EE0EB}" type="slidenum">
              <a:rPr lang="nl-BE" sz="1000" smtClean="0"/>
              <a:pPr>
                <a:spcAft>
                  <a:spcPts val="600"/>
                </a:spcAft>
              </a:pPr>
              <a:t>33</a:t>
            </a:fld>
            <a:endParaRPr lang="nl-BE" sz="1000"/>
          </a:p>
        </p:txBody>
      </p:sp>
      <p:sp>
        <p:nvSpPr>
          <p:cNvPr id="6" name="Tekstvak 5">
            <a:extLst>
              <a:ext uri="{FF2B5EF4-FFF2-40B4-BE49-F238E27FC236}">
                <a16:creationId xmlns:a16="http://schemas.microsoft.com/office/drawing/2014/main" id="{545BE0E6-16FD-51E9-DAD3-A9BAD5F926B9}"/>
              </a:ext>
            </a:extLst>
          </p:cNvPr>
          <p:cNvSpPr txBox="1"/>
          <p:nvPr/>
        </p:nvSpPr>
        <p:spPr>
          <a:xfrm>
            <a:off x="8760772" y="3194398"/>
            <a:ext cx="1939637" cy="276999"/>
          </a:xfrm>
          <a:prstGeom prst="rect">
            <a:avLst/>
          </a:prstGeom>
          <a:solidFill>
            <a:schemeClr val="accent1">
              <a:lumMod val="20000"/>
              <a:lumOff val="80000"/>
            </a:schemeClr>
          </a:solidFill>
        </p:spPr>
        <p:txBody>
          <a:bodyPr wrap="square" rtlCol="0">
            <a:spAutoFit/>
          </a:bodyPr>
          <a:lstStyle/>
          <a:p>
            <a:r>
              <a:rPr lang="nl-NL" sz="1200" b="1" dirty="0"/>
              <a:t>. . . </a:t>
            </a:r>
            <a:r>
              <a:rPr lang="nl-NL" sz="1050" dirty="0"/>
              <a:t>Stressweerbaarheidsgrens</a:t>
            </a:r>
            <a:endParaRPr lang="nl-BE" sz="1050" dirty="0"/>
          </a:p>
        </p:txBody>
      </p:sp>
      <p:sp>
        <p:nvSpPr>
          <p:cNvPr id="7" name="Tekstvak 6">
            <a:extLst>
              <a:ext uri="{FF2B5EF4-FFF2-40B4-BE49-F238E27FC236}">
                <a16:creationId xmlns:a16="http://schemas.microsoft.com/office/drawing/2014/main" id="{60E56B66-C974-3F30-D515-13095AFC4BD3}"/>
              </a:ext>
            </a:extLst>
          </p:cNvPr>
          <p:cNvSpPr txBox="1"/>
          <p:nvPr/>
        </p:nvSpPr>
        <p:spPr>
          <a:xfrm>
            <a:off x="8760771" y="3462032"/>
            <a:ext cx="1939637" cy="261610"/>
          </a:xfrm>
          <a:prstGeom prst="rect">
            <a:avLst/>
          </a:prstGeom>
          <a:solidFill>
            <a:schemeClr val="accent1">
              <a:lumMod val="20000"/>
              <a:lumOff val="80000"/>
            </a:schemeClr>
          </a:solidFill>
        </p:spPr>
        <p:txBody>
          <a:bodyPr wrap="square" rtlCol="0">
            <a:spAutoFit/>
          </a:bodyPr>
          <a:lstStyle/>
          <a:p>
            <a:r>
              <a:rPr lang="nl-NL" sz="1100" b="1" dirty="0"/>
              <a:t>___</a:t>
            </a:r>
            <a:r>
              <a:rPr lang="nl-NL" sz="1050" dirty="0"/>
              <a:t> Totale stress</a:t>
            </a:r>
            <a:endParaRPr lang="nl-BE" sz="1050" dirty="0"/>
          </a:p>
        </p:txBody>
      </p:sp>
    </p:spTree>
    <p:extLst>
      <p:ext uri="{BB962C8B-B14F-4D97-AF65-F5344CB8AC3E}">
        <p14:creationId xmlns:p14="http://schemas.microsoft.com/office/powerpoint/2010/main" val="36162372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975148-4B92-4955-A724-C4EA4D07BCD6}"/>
              </a:ext>
            </a:extLst>
          </p:cNvPr>
          <p:cNvSpPr>
            <a:spLocks noGrp="1"/>
          </p:cNvSpPr>
          <p:nvPr>
            <p:ph type="title"/>
          </p:nvPr>
        </p:nvSpPr>
        <p:spPr>
          <a:xfrm>
            <a:off x="1428819" y="593815"/>
            <a:ext cx="3418659" cy="5583148"/>
          </a:xfrm>
        </p:spPr>
        <p:txBody>
          <a:bodyPr anchor="ctr">
            <a:normAutofit/>
          </a:bodyPr>
          <a:lstStyle/>
          <a:p>
            <a:r>
              <a:rPr lang="nl-NL" sz="5400" dirty="0">
                <a:latin typeface="Arial" panose="020B0604020202020204" pitchFamily="34" charset="0"/>
                <a:cs typeface="Arial" panose="020B0604020202020204" pitchFamily="34" charset="0"/>
              </a:rPr>
              <a:t>Stress anders bekeken</a:t>
            </a:r>
            <a:endParaRPr lang="nl-BE" sz="5400" dirty="0">
              <a:latin typeface="Arial" panose="020B0604020202020204" pitchFamily="34" charset="0"/>
              <a:cs typeface="Arial" panose="020B0604020202020204" pitchFamily="34" charset="0"/>
            </a:endParaRPr>
          </a:p>
        </p:txBody>
      </p:sp>
      <p:sp>
        <p:nvSpPr>
          <p:cNvPr id="4" name="Tijdelijke aanduiding voor dianummer 3"/>
          <p:cNvSpPr>
            <a:spLocks noGrp="1"/>
          </p:cNvSpPr>
          <p:nvPr>
            <p:ph type="sldNum" sz="quarter" idx="12"/>
          </p:nvPr>
        </p:nvSpPr>
        <p:spPr>
          <a:xfrm>
            <a:off x="8610600" y="6356350"/>
            <a:ext cx="2743200" cy="365125"/>
          </a:xfrm>
        </p:spPr>
        <p:txBody>
          <a:bodyPr>
            <a:normAutofit/>
          </a:bodyPr>
          <a:lstStyle/>
          <a:p>
            <a:pPr>
              <a:spcAft>
                <a:spcPts val="600"/>
              </a:spcAft>
            </a:pPr>
            <a:fld id="{71446901-105C-45A9-AE4D-BE60EF1EE0EB}" type="slidenum">
              <a:rPr lang="nl-BE" smtClean="0"/>
              <a:pPr>
                <a:spcAft>
                  <a:spcPts val="600"/>
                </a:spcAft>
              </a:pPr>
              <a:t>34</a:t>
            </a:fld>
            <a:endParaRPr lang="nl-BE"/>
          </a:p>
        </p:txBody>
      </p:sp>
      <p:graphicFrame>
        <p:nvGraphicFramePr>
          <p:cNvPr id="6" name="Tijdelijke aanduiding voor inhoud 2">
            <a:extLst>
              <a:ext uri="{FF2B5EF4-FFF2-40B4-BE49-F238E27FC236}">
                <a16:creationId xmlns:a16="http://schemas.microsoft.com/office/drawing/2014/main" id="{E2D0D729-A1F9-6DF8-E345-F73C7379171E}"/>
              </a:ext>
            </a:extLst>
          </p:cNvPr>
          <p:cNvGraphicFramePr>
            <a:graphicFrameLocks noGrp="1"/>
          </p:cNvGraphicFramePr>
          <p:nvPr>
            <p:ph idx="1"/>
            <p:extLst>
              <p:ext uri="{D42A27DB-BD31-4B8C-83A1-F6EECF244321}">
                <p14:modId xmlns:p14="http://schemas.microsoft.com/office/powerpoint/2010/main" val="904031108"/>
              </p:ext>
            </p:extLst>
          </p:nvPr>
        </p:nvGraphicFramePr>
        <p:xfrm>
          <a:off x="4165697" y="640822"/>
          <a:ext cx="6900512" cy="5536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026696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p:cNvPicPr>
            <a:picLocks noGrp="1" noChangeAspect="1"/>
          </p:cNvPicPr>
          <p:nvPr>
            <p:ph idx="1"/>
          </p:nvPr>
        </p:nvPicPr>
        <p:blipFill>
          <a:blip r:embed="rId2"/>
          <a:stretch>
            <a:fillRect/>
          </a:stretch>
        </p:blipFill>
        <p:spPr>
          <a:xfrm>
            <a:off x="3052482" y="803808"/>
            <a:ext cx="6087035" cy="3844669"/>
          </a:xfrm>
          <a:prstGeom prst="rect">
            <a:avLst/>
          </a:prstGeom>
        </p:spPr>
      </p:pic>
      <p:sp>
        <p:nvSpPr>
          <p:cNvPr id="4" name="Tijdelijke aanduiding voor dianummer 3"/>
          <p:cNvSpPr>
            <a:spLocks noGrp="1"/>
          </p:cNvSpPr>
          <p:nvPr>
            <p:ph type="sldNum" sz="quarter" idx="12"/>
          </p:nvPr>
        </p:nvSpPr>
        <p:spPr/>
        <p:txBody>
          <a:bodyPr/>
          <a:lstStyle/>
          <a:p>
            <a:fld id="{71446901-105C-45A9-AE4D-BE60EF1EE0EB}" type="slidenum">
              <a:rPr lang="nl-BE" smtClean="0"/>
              <a:t>35</a:t>
            </a:fld>
            <a:endParaRPr lang="nl-BE"/>
          </a:p>
        </p:txBody>
      </p:sp>
      <p:graphicFrame>
        <p:nvGraphicFramePr>
          <p:cNvPr id="8" name="Tabel 7"/>
          <p:cNvGraphicFramePr>
            <a:graphicFrameLocks noGrp="1"/>
          </p:cNvGraphicFramePr>
          <p:nvPr>
            <p:extLst/>
          </p:nvPr>
        </p:nvGraphicFramePr>
        <p:xfrm>
          <a:off x="286243" y="2871762"/>
          <a:ext cx="2620682" cy="958697"/>
        </p:xfrm>
        <a:graphic>
          <a:graphicData uri="http://schemas.openxmlformats.org/drawingml/2006/table">
            <a:tbl>
              <a:tblPr firstRow="1" bandRow="1">
                <a:tableStyleId>{5C22544A-7EE6-4342-B048-85BDC9FD1C3A}</a:tableStyleId>
              </a:tblPr>
              <a:tblGrid>
                <a:gridCol w="2620682">
                  <a:extLst>
                    <a:ext uri="{9D8B030D-6E8A-4147-A177-3AD203B41FA5}">
                      <a16:colId xmlns:a16="http://schemas.microsoft.com/office/drawing/2014/main" val="2300599821"/>
                    </a:ext>
                  </a:extLst>
                </a:gridCol>
              </a:tblGrid>
              <a:tr h="958697">
                <a:tc>
                  <a:txBody>
                    <a:bodyPr/>
                    <a:lstStyle/>
                    <a:p>
                      <a:r>
                        <a:rPr lang="nl-NL" dirty="0">
                          <a:latin typeface="+mn-lt"/>
                          <a:cs typeface="Arial" panose="020B0604020202020204" pitchFamily="34" charset="0"/>
                        </a:rPr>
                        <a:t>Vluchten</a:t>
                      </a:r>
                      <a:r>
                        <a:rPr lang="nl-NL" baseline="0" dirty="0">
                          <a:latin typeface="+mn-lt"/>
                          <a:cs typeface="Arial" panose="020B0604020202020204" pitchFamily="34" charset="0"/>
                        </a:rPr>
                        <a:t> = </a:t>
                      </a:r>
                      <a:r>
                        <a:rPr lang="nl-NL" dirty="0">
                          <a:latin typeface="+mn-lt"/>
                          <a:cs typeface="Arial" panose="020B0604020202020204" pitchFamily="34" charset="0"/>
                        </a:rPr>
                        <a:t>vermijden: </a:t>
                      </a:r>
                    </a:p>
                    <a:p>
                      <a:r>
                        <a:rPr lang="nl-NL" dirty="0">
                          <a:latin typeface="+mn-lt"/>
                          <a:cs typeface="Arial" panose="020B0604020202020204" pitchFamily="34" charset="0"/>
                        </a:rPr>
                        <a:t>wat als…, angstig, in paniek, zorgen maken </a:t>
                      </a:r>
                    </a:p>
                  </a:txBody>
                  <a:tcPr>
                    <a:solidFill>
                      <a:schemeClr val="accent4">
                        <a:lumMod val="60000"/>
                        <a:lumOff val="40000"/>
                      </a:schemeClr>
                    </a:solidFill>
                  </a:tcPr>
                </a:tc>
                <a:extLst>
                  <a:ext uri="{0D108BD9-81ED-4DB2-BD59-A6C34878D82A}">
                    <a16:rowId xmlns:a16="http://schemas.microsoft.com/office/drawing/2014/main" val="31906310"/>
                  </a:ext>
                </a:extLst>
              </a:tr>
            </a:tbl>
          </a:graphicData>
        </a:graphic>
      </p:graphicFrame>
      <p:graphicFrame>
        <p:nvGraphicFramePr>
          <p:cNvPr id="9" name="Tabel 8"/>
          <p:cNvGraphicFramePr>
            <a:graphicFrameLocks noGrp="1"/>
          </p:cNvGraphicFramePr>
          <p:nvPr>
            <p:extLst/>
          </p:nvPr>
        </p:nvGraphicFramePr>
        <p:xfrm>
          <a:off x="4138685" y="4733165"/>
          <a:ext cx="2404729" cy="1737360"/>
        </p:xfrm>
        <a:graphic>
          <a:graphicData uri="http://schemas.openxmlformats.org/drawingml/2006/table">
            <a:tbl>
              <a:tblPr firstRow="1" bandRow="1">
                <a:tableStyleId>{5C22544A-7EE6-4342-B048-85BDC9FD1C3A}</a:tableStyleId>
              </a:tblPr>
              <a:tblGrid>
                <a:gridCol w="2404729">
                  <a:extLst>
                    <a:ext uri="{9D8B030D-6E8A-4147-A177-3AD203B41FA5}">
                      <a16:colId xmlns:a16="http://schemas.microsoft.com/office/drawing/2014/main" val="230358826"/>
                    </a:ext>
                  </a:extLst>
                </a:gridCol>
              </a:tblGrid>
              <a:tr h="1526595">
                <a:tc>
                  <a:txBody>
                    <a:bodyPr/>
                    <a:lstStyle/>
                    <a:p>
                      <a:r>
                        <a:rPr lang="nl-BE" dirty="0">
                          <a:solidFill>
                            <a:schemeClr val="tx1"/>
                          </a:solidFill>
                          <a:latin typeface="+mn-lt"/>
                          <a:cs typeface="Arial" panose="020B0604020202020204" pitchFamily="34" charset="0"/>
                        </a:rPr>
                        <a:t>Bevriezen =</a:t>
                      </a:r>
                      <a:r>
                        <a:rPr lang="nl-BE" baseline="0" dirty="0">
                          <a:solidFill>
                            <a:schemeClr val="tx1"/>
                          </a:solidFill>
                          <a:latin typeface="+mn-lt"/>
                          <a:cs typeface="Arial" panose="020B0604020202020204" pitchFamily="34" charset="0"/>
                        </a:rPr>
                        <a:t> </a:t>
                      </a:r>
                      <a:r>
                        <a:rPr lang="nl-BE" dirty="0">
                          <a:solidFill>
                            <a:schemeClr val="tx1"/>
                          </a:solidFill>
                          <a:latin typeface="+mn-lt"/>
                          <a:cs typeface="Arial" panose="020B0604020202020204" pitchFamily="34" charset="0"/>
                        </a:rPr>
                        <a:t>overgave: depressief, ineenstorten, beweegloosheid, dissociëren, schamen, vast zitten …</a:t>
                      </a:r>
                      <a:endParaRPr lang="nl-BE" dirty="0"/>
                    </a:p>
                  </a:txBody>
                  <a:tcPr>
                    <a:solidFill>
                      <a:schemeClr val="accent1">
                        <a:lumMod val="60000"/>
                        <a:lumOff val="40000"/>
                      </a:schemeClr>
                    </a:solidFill>
                  </a:tcPr>
                </a:tc>
                <a:extLst>
                  <a:ext uri="{0D108BD9-81ED-4DB2-BD59-A6C34878D82A}">
                    <a16:rowId xmlns:a16="http://schemas.microsoft.com/office/drawing/2014/main" val="3888842108"/>
                  </a:ext>
                </a:extLst>
              </a:tr>
            </a:tbl>
          </a:graphicData>
        </a:graphic>
      </p:graphicFrame>
      <p:graphicFrame>
        <p:nvGraphicFramePr>
          <p:cNvPr id="10" name="Tabel 9"/>
          <p:cNvGraphicFramePr>
            <a:graphicFrameLocks noGrp="1"/>
          </p:cNvGraphicFramePr>
          <p:nvPr>
            <p:extLst/>
          </p:nvPr>
        </p:nvGraphicFramePr>
        <p:xfrm>
          <a:off x="7655706" y="1796392"/>
          <a:ext cx="4241690" cy="914400"/>
        </p:xfrm>
        <a:graphic>
          <a:graphicData uri="http://schemas.openxmlformats.org/drawingml/2006/table">
            <a:tbl>
              <a:tblPr firstRow="1" bandRow="1">
                <a:tableStyleId>{5C22544A-7EE6-4342-B048-85BDC9FD1C3A}</a:tableStyleId>
              </a:tblPr>
              <a:tblGrid>
                <a:gridCol w="4241690">
                  <a:extLst>
                    <a:ext uri="{9D8B030D-6E8A-4147-A177-3AD203B41FA5}">
                      <a16:colId xmlns:a16="http://schemas.microsoft.com/office/drawing/2014/main" val="230358826"/>
                    </a:ext>
                  </a:extLst>
                </a:gridCol>
              </a:tblGrid>
              <a:tr h="810249">
                <a:tc>
                  <a:txBody>
                    <a:bodyPr/>
                    <a:lstStyle/>
                    <a:p>
                      <a:r>
                        <a:rPr lang="nl-BE" dirty="0">
                          <a:solidFill>
                            <a:schemeClr val="tx1"/>
                          </a:solidFill>
                          <a:latin typeface="+mn-lt"/>
                          <a:cs typeface="Arial" panose="020B0604020202020204" pitchFamily="34" charset="0"/>
                        </a:rPr>
                        <a:t>Vechten = bestrijden:</a:t>
                      </a:r>
                    </a:p>
                    <a:p>
                      <a:r>
                        <a:rPr lang="nl-BE" dirty="0">
                          <a:solidFill>
                            <a:schemeClr val="tx1"/>
                          </a:solidFill>
                          <a:latin typeface="+mn-lt"/>
                          <a:cs typeface="Arial" panose="020B0604020202020204" pitchFamily="34" charset="0"/>
                        </a:rPr>
                        <a:t>irritatie, kwaadheid, agressie, gaat er op af </a:t>
                      </a:r>
                      <a:endParaRPr lang="nl-BE" dirty="0">
                        <a:latin typeface="+mn-lt"/>
                      </a:endParaRPr>
                    </a:p>
                  </a:txBody>
                  <a:tcPr>
                    <a:solidFill>
                      <a:srgbClr val="FF0000"/>
                    </a:solidFill>
                  </a:tcPr>
                </a:tc>
                <a:extLst>
                  <a:ext uri="{0D108BD9-81ED-4DB2-BD59-A6C34878D82A}">
                    <a16:rowId xmlns:a16="http://schemas.microsoft.com/office/drawing/2014/main" val="3888842108"/>
                  </a:ext>
                </a:extLst>
              </a:tr>
            </a:tbl>
          </a:graphicData>
        </a:graphic>
      </p:graphicFrame>
      <p:sp>
        <p:nvSpPr>
          <p:cNvPr id="3" name="Tekstvak 2"/>
          <p:cNvSpPr txBox="1"/>
          <p:nvPr/>
        </p:nvSpPr>
        <p:spPr>
          <a:xfrm>
            <a:off x="625738" y="519128"/>
            <a:ext cx="6727963" cy="523220"/>
          </a:xfrm>
          <a:prstGeom prst="rect">
            <a:avLst/>
          </a:prstGeom>
          <a:noFill/>
        </p:spPr>
        <p:txBody>
          <a:bodyPr wrap="square" rtlCol="0">
            <a:spAutoFit/>
          </a:bodyPr>
          <a:lstStyle/>
          <a:p>
            <a:r>
              <a:rPr lang="nl-BE" sz="2800" dirty="0">
                <a:latin typeface="Arial" panose="020B0604020202020204" pitchFamily="34" charset="0"/>
                <a:cs typeface="Arial" panose="020B0604020202020204" pitchFamily="34" charset="0"/>
              </a:rPr>
              <a:t>Omgaan</a:t>
            </a:r>
            <a:r>
              <a:rPr lang="nl-BE" sz="2000" dirty="0">
                <a:latin typeface="Arial" panose="020B0604020202020204" pitchFamily="34" charset="0"/>
                <a:cs typeface="Arial" panose="020B0604020202020204" pitchFamily="34" charset="0"/>
              </a:rPr>
              <a:t> </a:t>
            </a:r>
            <a:r>
              <a:rPr lang="nl-BE" sz="2800" dirty="0">
                <a:latin typeface="Arial" panose="020B0604020202020204" pitchFamily="34" charset="0"/>
                <a:cs typeface="Arial" panose="020B0604020202020204" pitchFamily="34" charset="0"/>
              </a:rPr>
              <a:t>met </a:t>
            </a:r>
            <a:r>
              <a:rPr lang="nl-BE" sz="2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1589860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2"/>
          </p:nvPr>
        </p:nvSpPr>
        <p:spPr>
          <a:xfrm>
            <a:off x="8805333" y="6356350"/>
            <a:ext cx="2743200" cy="365125"/>
          </a:xfrm>
        </p:spPr>
        <p:txBody>
          <a:bodyPr>
            <a:normAutofit/>
          </a:bodyPr>
          <a:lstStyle/>
          <a:p>
            <a:pPr>
              <a:spcAft>
                <a:spcPts val="600"/>
              </a:spcAft>
            </a:pPr>
            <a:fld id="{71446901-105C-45A9-AE4D-BE60EF1EE0EB}" type="slidenum">
              <a:rPr lang="nl-BE" smtClean="0"/>
              <a:pPr>
                <a:spcAft>
                  <a:spcPts val="600"/>
                </a:spcAft>
              </a:pPr>
              <a:t>36</a:t>
            </a:fld>
            <a:endParaRPr lang="nl-BE"/>
          </a:p>
        </p:txBody>
      </p:sp>
      <p:graphicFrame>
        <p:nvGraphicFramePr>
          <p:cNvPr id="4" name="Tabel 3"/>
          <p:cNvGraphicFramePr>
            <a:graphicFrameLocks noGrp="1"/>
          </p:cNvGraphicFramePr>
          <p:nvPr>
            <p:extLst/>
          </p:nvPr>
        </p:nvGraphicFramePr>
        <p:xfrm>
          <a:off x="1412302" y="1074297"/>
          <a:ext cx="9367395" cy="4998235"/>
        </p:xfrm>
        <a:graphic>
          <a:graphicData uri="http://schemas.openxmlformats.org/drawingml/2006/table">
            <a:tbl>
              <a:tblPr firstRow="1" bandRow="1">
                <a:noFill/>
                <a:tableStyleId>{D27102A9-8310-4765-A935-A1911B00CA55}</a:tableStyleId>
              </a:tblPr>
              <a:tblGrid>
                <a:gridCol w="2809636">
                  <a:extLst>
                    <a:ext uri="{9D8B030D-6E8A-4147-A177-3AD203B41FA5}">
                      <a16:colId xmlns:a16="http://schemas.microsoft.com/office/drawing/2014/main" val="1216105744"/>
                    </a:ext>
                  </a:extLst>
                </a:gridCol>
                <a:gridCol w="3044258">
                  <a:extLst>
                    <a:ext uri="{9D8B030D-6E8A-4147-A177-3AD203B41FA5}">
                      <a16:colId xmlns:a16="http://schemas.microsoft.com/office/drawing/2014/main" val="323698204"/>
                    </a:ext>
                  </a:extLst>
                </a:gridCol>
                <a:gridCol w="3513501">
                  <a:extLst>
                    <a:ext uri="{9D8B030D-6E8A-4147-A177-3AD203B41FA5}">
                      <a16:colId xmlns:a16="http://schemas.microsoft.com/office/drawing/2014/main" val="87737527"/>
                    </a:ext>
                  </a:extLst>
                </a:gridCol>
              </a:tblGrid>
              <a:tr h="651778">
                <a:tc gridSpan="3">
                  <a:txBody>
                    <a:bodyPr/>
                    <a:lstStyle/>
                    <a:p>
                      <a:pPr algn="l"/>
                      <a:r>
                        <a:rPr lang="nl-BE" sz="2900" b="1" cap="none" spc="0" dirty="0">
                          <a:solidFill>
                            <a:schemeClr val="tx1"/>
                          </a:solidFill>
                        </a:rPr>
                        <a:t>Hoe</a:t>
                      </a:r>
                      <a:r>
                        <a:rPr lang="nl-BE" sz="2900" b="1" cap="none" spc="0" baseline="0" dirty="0">
                          <a:solidFill>
                            <a:schemeClr val="tx1"/>
                          </a:solidFill>
                        </a:rPr>
                        <a:t> reageer jij op stressoren</a:t>
                      </a:r>
                      <a:r>
                        <a:rPr lang="nl-BE" sz="2900" b="1" cap="none" spc="0" dirty="0">
                          <a:solidFill>
                            <a:schemeClr val="tx1"/>
                          </a:solidFill>
                        </a:rPr>
                        <a:t>?</a:t>
                      </a:r>
                      <a:endParaRPr lang="nl-BE" sz="2900" b="1" cap="none" spc="0" dirty="0">
                        <a:solidFill>
                          <a:schemeClr val="tx1"/>
                        </a:solidFill>
                        <a:latin typeface="Arial" panose="020B0604020202020204" pitchFamily="34" charset="0"/>
                        <a:cs typeface="Arial" panose="020B0604020202020204" pitchFamily="34" charset="0"/>
                      </a:endParaRPr>
                    </a:p>
                  </a:txBody>
                  <a:tcPr marL="0" marR="208882" marT="32776" marB="163881" anchor="b">
                    <a:lnL w="12700" cmpd="sng">
                      <a:noFill/>
                    </a:lnL>
                    <a:lnR w="12700" cmpd="sng">
                      <a:noFill/>
                    </a:lnR>
                    <a:lnT w="9525" cap="flat" cmpd="sng" algn="ctr">
                      <a:noFill/>
                      <a:prstDash val="solid"/>
                    </a:lnT>
                    <a:lnB w="38100" cmpd="sng">
                      <a:noFill/>
                    </a:lnB>
                    <a:noFill/>
                  </a:tcPr>
                </a:tc>
                <a:tc hMerge="1">
                  <a:txBody>
                    <a:bodyPr/>
                    <a:lstStyle/>
                    <a:p>
                      <a:pPr algn="l"/>
                      <a:endParaRPr lang="nl-BE" sz="2800">
                        <a:latin typeface="Montserrat"/>
                      </a:endParaRPr>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BE" sz="2800">
                        <a:latin typeface="Montserrat"/>
                      </a:endParaRPr>
                    </a:p>
                  </a:txBody>
                  <a:tcPr/>
                </a:tc>
                <a:extLst>
                  <a:ext uri="{0D108BD9-81ED-4DB2-BD59-A6C34878D82A}">
                    <a16:rowId xmlns:a16="http://schemas.microsoft.com/office/drawing/2014/main" val="3645825014"/>
                  </a:ext>
                </a:extLst>
              </a:tr>
              <a:tr h="5652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200" cap="none" spc="0">
                          <a:solidFill>
                            <a:schemeClr val="tx1"/>
                          </a:solidFill>
                          <a:latin typeface="Arial" panose="020B0604020202020204" pitchFamily="34" charset="0"/>
                          <a:cs typeface="Arial" panose="020B0604020202020204" pitchFamily="34" charset="0"/>
                        </a:rPr>
                        <a:t>Denk</a:t>
                      </a:r>
                      <a:r>
                        <a:rPr lang="nl-BE" sz="2200" cap="none" spc="0" baseline="0">
                          <a:solidFill>
                            <a:schemeClr val="tx1"/>
                          </a:solidFill>
                          <a:latin typeface="Arial" panose="020B0604020202020204" pitchFamily="34" charset="0"/>
                          <a:cs typeface="Arial" panose="020B0604020202020204" pitchFamily="34" charset="0"/>
                        </a:rPr>
                        <a:t> veel na</a:t>
                      </a:r>
                      <a:endParaRPr lang="nl-BE" sz="2200" cap="none" spc="0">
                        <a:solidFill>
                          <a:schemeClr val="tx1"/>
                        </a:solidFill>
                        <a:latin typeface="Arial" panose="020B0604020202020204" pitchFamily="34" charset="0"/>
                        <a:cs typeface="Arial" panose="020B0604020202020204" pitchFamily="34" charset="0"/>
                      </a:endParaRPr>
                    </a:p>
                  </a:txBody>
                  <a:tcPr marL="0" marR="208882" marT="49164" marB="163881">
                    <a:lnL w="12700" cmpd="sng">
                      <a:noFill/>
                      <a:prstDash val="solid"/>
                    </a:lnL>
                    <a:lnR w="12700" cmpd="sng">
                      <a:noFill/>
                      <a:prstDash val="solid"/>
                    </a:lnR>
                    <a:lnT w="38100" cmpd="sng">
                      <a:noFill/>
                    </a:lnT>
                    <a:lnB w="9525" cap="flat" cmpd="sng" algn="ctr">
                      <a:solidFill>
                        <a:schemeClr val="tx1"/>
                      </a:solidFill>
                      <a:prstDash val="soli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200" cap="none" spc="0">
                          <a:solidFill>
                            <a:schemeClr val="tx1"/>
                          </a:solidFill>
                          <a:latin typeface="Arial" panose="020B0604020202020204" pitchFamily="34" charset="0"/>
                          <a:cs typeface="Arial" panose="020B0604020202020204" pitchFamily="34" charset="0"/>
                        </a:rPr>
                        <a:t>Schiet</a:t>
                      </a:r>
                      <a:r>
                        <a:rPr lang="nl-BE" sz="2200" cap="none" spc="0" baseline="0">
                          <a:solidFill>
                            <a:schemeClr val="tx1"/>
                          </a:solidFill>
                          <a:latin typeface="Arial" panose="020B0604020202020204" pitchFamily="34" charset="0"/>
                          <a:cs typeface="Arial" panose="020B0604020202020204" pitchFamily="34" charset="0"/>
                        </a:rPr>
                        <a:t> in actie</a:t>
                      </a:r>
                      <a:endParaRPr lang="nl-BE" sz="2200" cap="none" spc="0">
                        <a:solidFill>
                          <a:schemeClr val="tx1"/>
                        </a:solidFill>
                        <a:latin typeface="Arial" panose="020B0604020202020204" pitchFamily="34" charset="0"/>
                        <a:cs typeface="Arial" panose="020B0604020202020204" pitchFamily="34" charset="0"/>
                      </a:endParaRPr>
                    </a:p>
                  </a:txBody>
                  <a:tcPr marL="0" marR="208882" marT="49164" marB="163881">
                    <a:lnL w="12700" cmpd="sng">
                      <a:noFill/>
                      <a:prstDash val="solid"/>
                    </a:lnL>
                    <a:lnR w="12700" cmpd="sng">
                      <a:noFill/>
                      <a:prstDash val="solid"/>
                    </a:lnR>
                    <a:lnT w="38100" cmpd="sng">
                      <a:noFill/>
                    </a:lnT>
                    <a:lnB w="9525" cap="flat" cmpd="sng" algn="ctr">
                      <a:solidFill>
                        <a:schemeClr val="tx1"/>
                      </a:solidFill>
                      <a:prstDash val="soli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200" cap="none" spc="0">
                          <a:solidFill>
                            <a:schemeClr val="tx1"/>
                          </a:solidFill>
                          <a:latin typeface="Arial" panose="020B0604020202020204" pitchFamily="34" charset="0"/>
                          <a:cs typeface="Arial" panose="020B0604020202020204" pitchFamily="34" charset="0"/>
                        </a:rPr>
                        <a:t>Ben</a:t>
                      </a:r>
                      <a:r>
                        <a:rPr lang="nl-BE" sz="2200" cap="none" spc="0" baseline="0">
                          <a:solidFill>
                            <a:schemeClr val="tx1"/>
                          </a:solidFill>
                          <a:latin typeface="Arial" panose="020B0604020202020204" pitchFamily="34" charset="0"/>
                          <a:cs typeface="Arial" panose="020B0604020202020204" pitchFamily="34" charset="0"/>
                        </a:rPr>
                        <a:t> é</a:t>
                      </a:r>
                      <a:r>
                        <a:rPr lang="nl-BE" sz="2200" cap="none" spc="0">
                          <a:solidFill>
                            <a:schemeClr val="tx1"/>
                          </a:solidFill>
                          <a:latin typeface="Arial" panose="020B0604020202020204" pitchFamily="34" charset="0"/>
                          <a:cs typeface="Arial" panose="020B0604020202020204" pitchFamily="34" charset="0"/>
                        </a:rPr>
                        <a:t>én brok emotie</a:t>
                      </a:r>
                    </a:p>
                  </a:txBody>
                  <a:tcPr marL="0" marR="208882" marT="49164" marB="163881">
                    <a:lnL w="12700" cmpd="sng">
                      <a:noFill/>
                      <a:prstDash val="solid"/>
                    </a:lnL>
                    <a:lnR w="12700" cmpd="sng">
                      <a:noFill/>
                      <a:prstDash val="solid"/>
                    </a:lnR>
                    <a:lnT w="38100" cmpd="sng">
                      <a:noFill/>
                    </a:lnT>
                    <a:lnB w="9525" cap="flat" cmpd="sng" algn="ctr">
                      <a:solidFill>
                        <a:schemeClr val="tx1"/>
                      </a:solidFill>
                      <a:prstDash val="solid"/>
                    </a:lnB>
                    <a:noFill/>
                  </a:tcPr>
                </a:tc>
                <a:extLst>
                  <a:ext uri="{0D108BD9-81ED-4DB2-BD59-A6C34878D82A}">
                    <a16:rowId xmlns:a16="http://schemas.microsoft.com/office/drawing/2014/main" val="2195153597"/>
                  </a:ext>
                </a:extLst>
              </a:tr>
              <a:tr h="5652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BE" sz="2200" cap="none" spc="0">
                        <a:solidFill>
                          <a:schemeClr val="tx1"/>
                        </a:solidFill>
                        <a:latin typeface="Arial" panose="020B0604020202020204" pitchFamily="34" charset="0"/>
                        <a:cs typeface="Arial" panose="020B0604020202020204" pitchFamily="34" charset="0"/>
                      </a:endParaRPr>
                    </a:p>
                  </a:txBody>
                  <a:tcPr marL="0" marR="208882" marT="49164" marB="163881">
                    <a:lnL w="12700" cmpd="sng">
                      <a:noFill/>
                      <a:prstDash val="solid"/>
                    </a:lnL>
                    <a:lnR w="12700" cmpd="sng">
                      <a:noFill/>
                      <a:prstDash val="solid"/>
                    </a:lnR>
                    <a:lnT w="9525" cap="flat" cmpd="sng" algn="ctr">
                      <a:solidFill>
                        <a:schemeClr val="tx1"/>
                      </a:solidFill>
                      <a:prstDash val="solid"/>
                    </a:lnT>
                    <a:lnB w="12700" cmpd="sng">
                      <a:noFill/>
                      <a:prstDash val="solid"/>
                    </a:lnB>
                    <a:solidFill>
                      <a:schemeClr val="bg1">
                        <a:lumMod val="95000"/>
                      </a:schemeClr>
                    </a:solidFill>
                  </a:tcPr>
                </a:tc>
                <a:tc>
                  <a:txBody>
                    <a:bodyPr/>
                    <a:lstStyle/>
                    <a:p>
                      <a:pPr algn="l"/>
                      <a:r>
                        <a:rPr lang="nl-BE" sz="2200" cap="none" spc="0">
                          <a:solidFill>
                            <a:schemeClr val="tx1"/>
                          </a:solidFill>
                          <a:latin typeface="Arial" panose="020B0604020202020204" pitchFamily="34" charset="0"/>
                          <a:cs typeface="Arial" panose="020B0604020202020204" pitchFamily="34" charset="0"/>
                        </a:rPr>
                        <a:t>Hulpeloos?</a:t>
                      </a:r>
                    </a:p>
                  </a:txBody>
                  <a:tcPr marL="0" marR="208882" marT="49164" marB="163881">
                    <a:lnL w="12700" cmpd="sng">
                      <a:noFill/>
                      <a:prstDash val="solid"/>
                    </a:lnL>
                    <a:lnR w="12700" cmpd="sng">
                      <a:noFill/>
                      <a:prstDash val="solid"/>
                    </a:lnR>
                    <a:lnT w="9525" cap="flat" cmpd="sng" algn="ctr">
                      <a:solidFill>
                        <a:schemeClr val="tx1"/>
                      </a:solidFill>
                      <a:prstDash val="solid"/>
                    </a:lnT>
                    <a:lnB w="12700" cmpd="sng">
                      <a:noFill/>
                      <a:prstDash val="soli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200" cap="none" spc="0">
                          <a:solidFill>
                            <a:schemeClr val="tx1"/>
                          </a:solidFill>
                          <a:latin typeface="Arial" panose="020B0604020202020204" pitchFamily="34" charset="0"/>
                          <a:cs typeface="Arial" panose="020B0604020202020204" pitchFamily="34" charset="0"/>
                        </a:rPr>
                        <a:t>Ik</a:t>
                      </a:r>
                      <a:r>
                        <a:rPr lang="nl-BE" sz="2200" cap="none" spc="0" baseline="0">
                          <a:solidFill>
                            <a:schemeClr val="tx1"/>
                          </a:solidFill>
                          <a:latin typeface="Arial" panose="020B0604020202020204" pitchFamily="34" charset="0"/>
                          <a:cs typeface="Arial" panose="020B0604020202020204" pitchFamily="34" charset="0"/>
                        </a:rPr>
                        <a:t> raak in paniek</a:t>
                      </a:r>
                      <a:endParaRPr lang="nl-BE" sz="2200" cap="none" spc="0">
                        <a:solidFill>
                          <a:schemeClr val="tx1"/>
                        </a:solidFill>
                        <a:latin typeface="Arial" panose="020B0604020202020204" pitchFamily="34" charset="0"/>
                        <a:cs typeface="Arial" panose="020B0604020202020204" pitchFamily="34" charset="0"/>
                      </a:endParaRPr>
                    </a:p>
                  </a:txBody>
                  <a:tcPr marL="0" marR="208882" marT="49164" marB="163881">
                    <a:lnL w="12700" cmpd="sng">
                      <a:noFill/>
                      <a:prstDash val="solid"/>
                    </a:lnL>
                    <a:lnR w="12700" cmpd="sng">
                      <a:noFill/>
                      <a:prstDash val="solid"/>
                    </a:lnR>
                    <a:lnT w="9525" cap="flat" cmpd="sng" algn="ctr">
                      <a:solidFill>
                        <a:schemeClr val="tx1"/>
                      </a:solidFill>
                      <a:prstDash val="solid"/>
                    </a:lnT>
                    <a:lnB w="12700" cmpd="sng">
                      <a:noFill/>
                      <a:prstDash val="solid"/>
                    </a:lnB>
                    <a:solidFill>
                      <a:schemeClr val="bg1">
                        <a:lumMod val="95000"/>
                      </a:schemeClr>
                    </a:solidFill>
                  </a:tcPr>
                </a:tc>
                <a:extLst>
                  <a:ext uri="{0D108BD9-81ED-4DB2-BD59-A6C34878D82A}">
                    <a16:rowId xmlns:a16="http://schemas.microsoft.com/office/drawing/2014/main" val="4252607755"/>
                  </a:ext>
                </a:extLst>
              </a:tr>
              <a:tr h="565214">
                <a:tc>
                  <a:txBody>
                    <a:bodyPr/>
                    <a:lstStyle/>
                    <a:p>
                      <a:pPr algn="l"/>
                      <a:r>
                        <a:rPr lang="nl-BE" sz="2200" cap="none" spc="0">
                          <a:solidFill>
                            <a:schemeClr val="tx1"/>
                          </a:solidFill>
                          <a:latin typeface="Arial" panose="020B0604020202020204" pitchFamily="34" charset="0"/>
                          <a:cs typeface="Arial" panose="020B0604020202020204" pitchFamily="34" charset="0"/>
                        </a:rPr>
                        <a:t>Ik</a:t>
                      </a:r>
                      <a:r>
                        <a:rPr lang="nl-BE" sz="2200" cap="none" spc="0" baseline="0">
                          <a:solidFill>
                            <a:schemeClr val="tx1"/>
                          </a:solidFill>
                          <a:latin typeface="Arial" panose="020B0604020202020204" pitchFamily="34" charset="0"/>
                          <a:cs typeface="Arial" panose="020B0604020202020204" pitchFamily="34" charset="0"/>
                        </a:rPr>
                        <a:t> pieker me suf</a:t>
                      </a:r>
                      <a:endParaRPr lang="nl-BE" sz="2200" cap="none" spc="0">
                        <a:solidFill>
                          <a:schemeClr val="tx1"/>
                        </a:solidFill>
                        <a:latin typeface="Arial" panose="020B0604020202020204" pitchFamily="34" charset="0"/>
                        <a:cs typeface="Arial" panose="020B0604020202020204" pitchFamily="34" charset="0"/>
                      </a:endParaRPr>
                    </a:p>
                  </a:txBody>
                  <a:tcPr marL="0" marR="208882" marT="49164" marB="163881">
                    <a:lnL w="12700" cmpd="sng">
                      <a:noFill/>
                      <a:prstDash val="solid"/>
                    </a:lnL>
                    <a:lnR w="12700" cmpd="sng">
                      <a:noFill/>
                      <a:prstDash val="solid"/>
                    </a:lnR>
                    <a:lnT w="12700" cmpd="sng">
                      <a:noFill/>
                      <a:prstDash val="solid"/>
                    </a:lnT>
                    <a:lnB w="9525" cap="flat" cmpd="sng" algn="ctr">
                      <a:solidFill>
                        <a:schemeClr val="tx1"/>
                      </a:solidFill>
                      <a:prstDash val="soli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200" cap="none" spc="0">
                          <a:solidFill>
                            <a:schemeClr val="tx1"/>
                          </a:solidFill>
                          <a:latin typeface="Arial" panose="020B0604020202020204" pitchFamily="34" charset="0"/>
                          <a:cs typeface="Arial" panose="020B0604020202020204" pitchFamily="34" charset="0"/>
                        </a:rPr>
                        <a:t>Maak me veel zorgen</a:t>
                      </a:r>
                    </a:p>
                  </a:txBody>
                  <a:tcPr marL="0" marR="208882" marT="49164" marB="163881">
                    <a:lnL w="12700" cmpd="sng">
                      <a:noFill/>
                      <a:prstDash val="solid"/>
                    </a:lnL>
                    <a:lnR w="12700" cmpd="sng">
                      <a:noFill/>
                      <a:prstDash val="solid"/>
                    </a:lnR>
                    <a:lnT w="12700" cmpd="sng">
                      <a:noFill/>
                      <a:prstDash val="solid"/>
                    </a:lnT>
                    <a:lnB w="9525" cap="flat" cmpd="sng" algn="ctr">
                      <a:solidFill>
                        <a:schemeClr val="tx1"/>
                      </a:solidFill>
                      <a:prstDash val="soli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200" cap="none" spc="0">
                          <a:solidFill>
                            <a:schemeClr val="tx1"/>
                          </a:solidFill>
                          <a:latin typeface="Arial" panose="020B0604020202020204" pitchFamily="34" charset="0"/>
                          <a:cs typeface="Arial" panose="020B0604020202020204" pitchFamily="34" charset="0"/>
                        </a:rPr>
                        <a:t>Als een kip zonder kop!</a:t>
                      </a:r>
                    </a:p>
                  </a:txBody>
                  <a:tcPr marL="0" marR="208882" marT="49164" marB="163881">
                    <a:lnL w="12700" cmpd="sng">
                      <a:noFill/>
                      <a:prstDash val="solid"/>
                    </a:lnL>
                    <a:lnR w="12700" cmpd="sng">
                      <a:noFill/>
                      <a:prstDash val="solid"/>
                    </a:lnR>
                    <a:lnT w="12700" cmpd="sng">
                      <a:noFill/>
                      <a:prstDash val="solid"/>
                    </a:lnT>
                    <a:lnB w="9525" cap="flat" cmpd="sng" algn="ctr">
                      <a:solidFill>
                        <a:schemeClr val="tx1"/>
                      </a:solidFill>
                      <a:prstDash val="solid"/>
                    </a:lnB>
                    <a:noFill/>
                  </a:tcPr>
                </a:tc>
                <a:extLst>
                  <a:ext uri="{0D108BD9-81ED-4DB2-BD59-A6C34878D82A}">
                    <a16:rowId xmlns:a16="http://schemas.microsoft.com/office/drawing/2014/main" val="935069063"/>
                  </a:ext>
                </a:extLst>
              </a:tr>
              <a:tr h="870735">
                <a:tc>
                  <a:txBody>
                    <a:bodyPr/>
                    <a:lstStyle/>
                    <a:p>
                      <a:pPr algn="l"/>
                      <a:r>
                        <a:rPr lang="nl-BE" sz="2200" cap="none" spc="0" baseline="0">
                          <a:solidFill>
                            <a:schemeClr val="tx1"/>
                          </a:solidFill>
                          <a:latin typeface="Arial" panose="020B0604020202020204" pitchFamily="34" charset="0"/>
                          <a:cs typeface="Arial" panose="020B0604020202020204" pitchFamily="34" charset="0"/>
                        </a:rPr>
                        <a:t>Ik zoek steun</a:t>
                      </a:r>
                    </a:p>
                  </a:txBody>
                  <a:tcPr marL="0" marR="208882" marT="49164" marB="163881">
                    <a:lnL w="12700" cmpd="sng">
                      <a:noFill/>
                      <a:prstDash val="solid"/>
                    </a:lnL>
                    <a:lnR w="12700" cmpd="sng">
                      <a:noFill/>
                      <a:prstDash val="solid"/>
                    </a:lnR>
                    <a:lnT w="9525" cap="flat" cmpd="sng" algn="ctr">
                      <a:solidFill>
                        <a:schemeClr val="tx1"/>
                      </a:solidFill>
                      <a:prstDash val="solid"/>
                    </a:lnT>
                    <a:lnB w="12700" cmpd="sng">
                      <a:noFill/>
                      <a:prstDash val="solid"/>
                    </a:lnB>
                    <a:solidFill>
                      <a:schemeClr val="bg1">
                        <a:lumMod val="95000"/>
                      </a:schemeClr>
                    </a:solidFill>
                  </a:tcPr>
                </a:tc>
                <a:tc>
                  <a:txBody>
                    <a:bodyPr/>
                    <a:lstStyle/>
                    <a:p>
                      <a:pPr algn="l"/>
                      <a:r>
                        <a:rPr lang="nl-BE" sz="2200" cap="none" spc="0">
                          <a:solidFill>
                            <a:schemeClr val="tx1"/>
                          </a:solidFill>
                          <a:latin typeface="Arial" panose="020B0604020202020204" pitchFamily="34" charset="0"/>
                          <a:cs typeface="Arial" panose="020B0604020202020204" pitchFamily="34" charset="0"/>
                        </a:rPr>
                        <a:t>Heel</a:t>
                      </a:r>
                      <a:r>
                        <a:rPr lang="nl-BE" sz="2200" cap="none" spc="0" baseline="0">
                          <a:solidFill>
                            <a:schemeClr val="tx1"/>
                          </a:solidFill>
                          <a:latin typeface="Arial" panose="020B0604020202020204" pitchFamily="34" charset="0"/>
                          <a:cs typeface="Arial" panose="020B0604020202020204" pitchFamily="34" charset="0"/>
                        </a:rPr>
                        <a:t> mijn lijf reageert</a:t>
                      </a:r>
                      <a:endParaRPr lang="nl-BE" sz="2200" cap="none" spc="0">
                        <a:solidFill>
                          <a:schemeClr val="tx1"/>
                        </a:solidFill>
                        <a:latin typeface="Arial" panose="020B0604020202020204" pitchFamily="34" charset="0"/>
                        <a:cs typeface="Arial" panose="020B0604020202020204" pitchFamily="34" charset="0"/>
                      </a:endParaRPr>
                    </a:p>
                  </a:txBody>
                  <a:tcPr marL="0" marR="208882" marT="49164" marB="163881">
                    <a:lnL w="12700" cmpd="sng">
                      <a:noFill/>
                      <a:prstDash val="solid"/>
                    </a:lnL>
                    <a:lnR w="12700" cmpd="sng">
                      <a:noFill/>
                      <a:prstDash val="solid"/>
                    </a:lnR>
                    <a:lnT w="9525" cap="flat" cmpd="sng" algn="ctr">
                      <a:solidFill>
                        <a:schemeClr val="tx1"/>
                      </a:solidFill>
                      <a:prstDash val="solid"/>
                    </a:lnT>
                    <a:lnB w="12700" cmpd="sng">
                      <a:noFill/>
                      <a:prstDash val="soli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200" cap="none" spc="0">
                          <a:solidFill>
                            <a:schemeClr val="tx1"/>
                          </a:solidFill>
                          <a:latin typeface="Arial" panose="020B0604020202020204" pitchFamily="34" charset="0"/>
                          <a:cs typeface="Arial" panose="020B0604020202020204" pitchFamily="34" charset="0"/>
                        </a:rPr>
                        <a:t>Ik</a:t>
                      </a:r>
                      <a:r>
                        <a:rPr lang="nl-BE" sz="2200" cap="none" spc="0" baseline="0">
                          <a:solidFill>
                            <a:schemeClr val="tx1"/>
                          </a:solidFill>
                          <a:latin typeface="Arial" panose="020B0604020202020204" pitchFamily="34" charset="0"/>
                          <a:cs typeface="Arial" panose="020B0604020202020204" pitchFamily="34" charset="0"/>
                        </a:rPr>
                        <a:t> doe er niet toe, als de ander het maar goed heeft</a:t>
                      </a:r>
                      <a:endParaRPr lang="nl-BE" sz="2200" cap="none" spc="0">
                        <a:solidFill>
                          <a:schemeClr val="tx1"/>
                        </a:solidFill>
                        <a:latin typeface="Arial" panose="020B0604020202020204" pitchFamily="34" charset="0"/>
                        <a:cs typeface="Arial" panose="020B0604020202020204" pitchFamily="34" charset="0"/>
                      </a:endParaRPr>
                    </a:p>
                  </a:txBody>
                  <a:tcPr marL="0" marR="208882" marT="49164" marB="163881">
                    <a:lnL w="12700" cmpd="sng">
                      <a:noFill/>
                      <a:prstDash val="solid"/>
                    </a:lnL>
                    <a:lnR w="12700" cmpd="sng">
                      <a:noFill/>
                      <a:prstDash val="solid"/>
                    </a:lnR>
                    <a:lnT w="9525" cap="flat" cmpd="sng" algn="ctr">
                      <a:solidFill>
                        <a:schemeClr val="tx1"/>
                      </a:solidFill>
                      <a:prstDash val="solid"/>
                    </a:lnT>
                    <a:lnB w="12700" cmpd="sng">
                      <a:noFill/>
                      <a:prstDash val="solid"/>
                    </a:lnB>
                    <a:solidFill>
                      <a:schemeClr val="bg1">
                        <a:lumMod val="95000"/>
                      </a:schemeClr>
                    </a:solidFill>
                  </a:tcPr>
                </a:tc>
                <a:extLst>
                  <a:ext uri="{0D108BD9-81ED-4DB2-BD59-A6C34878D82A}">
                    <a16:rowId xmlns:a16="http://schemas.microsoft.com/office/drawing/2014/main" val="3796533540"/>
                  </a:ext>
                </a:extLst>
              </a:tr>
              <a:tr h="8251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200" cap="none" spc="0">
                          <a:solidFill>
                            <a:schemeClr val="tx1"/>
                          </a:solidFill>
                          <a:latin typeface="Arial" panose="020B0604020202020204" pitchFamily="34" charset="0"/>
                          <a:cs typeface="Arial" panose="020B0604020202020204" pitchFamily="34" charset="0"/>
                        </a:rPr>
                        <a:t>Ik vermijd!</a:t>
                      </a:r>
                      <a:endParaRPr lang="nl-BE" sz="2200" cap="none" spc="0" baseline="0">
                        <a:solidFill>
                          <a:schemeClr val="tx1"/>
                        </a:solidFill>
                        <a:latin typeface="Arial" panose="020B0604020202020204" pitchFamily="34" charset="0"/>
                        <a:cs typeface="Arial" panose="020B0604020202020204" pitchFamily="34" charset="0"/>
                      </a:endParaRPr>
                    </a:p>
                  </a:txBody>
                  <a:tcPr marL="0" marR="208882" marT="49164" marB="163881">
                    <a:lnL w="12700" cmpd="sng">
                      <a:noFill/>
                      <a:prstDash val="solid"/>
                    </a:lnL>
                    <a:lnR w="12700" cmpd="sng">
                      <a:noFill/>
                      <a:prstDash val="solid"/>
                    </a:lnR>
                    <a:lnT w="12700" cmpd="sng">
                      <a:noFill/>
                      <a:prstDash val="solid"/>
                    </a:lnT>
                    <a:lnB w="9525" cap="flat" cmpd="sng" algn="ctr">
                      <a:solidFill>
                        <a:schemeClr val="tx1"/>
                      </a:solidFill>
                      <a:prstDash val="soli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200" cap="none" spc="0">
                          <a:solidFill>
                            <a:schemeClr val="tx1"/>
                          </a:solidFill>
                          <a:latin typeface="Arial" panose="020B0604020202020204" pitchFamily="34" charset="0"/>
                          <a:cs typeface="Arial" panose="020B0604020202020204" pitchFamily="34" charset="0"/>
                        </a:rPr>
                        <a:t>Ik doe nog beter mijn best</a:t>
                      </a:r>
                    </a:p>
                  </a:txBody>
                  <a:tcPr marL="0" marR="208882" marT="49164" marB="163881">
                    <a:lnL w="12700" cmpd="sng">
                      <a:noFill/>
                      <a:prstDash val="solid"/>
                    </a:lnL>
                    <a:lnR w="12700" cmpd="sng">
                      <a:noFill/>
                      <a:prstDash val="solid"/>
                    </a:lnR>
                    <a:lnT w="12700" cmpd="sng">
                      <a:noFill/>
                      <a:prstDash val="solid"/>
                    </a:lnT>
                    <a:lnB w="9525" cap="flat" cmpd="sng" algn="ctr">
                      <a:solidFill>
                        <a:schemeClr val="tx1"/>
                      </a:solidFill>
                      <a:prstDash val="soli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200" cap="none" spc="0">
                          <a:solidFill>
                            <a:schemeClr val="tx1"/>
                          </a:solidFill>
                          <a:latin typeface="Arial" panose="020B0604020202020204" pitchFamily="34" charset="0"/>
                          <a:cs typeface="Arial" panose="020B0604020202020204" pitchFamily="34" charset="0"/>
                        </a:rPr>
                        <a:t>Ik geef me over!</a:t>
                      </a:r>
                    </a:p>
                  </a:txBody>
                  <a:tcPr marL="0" marR="208882" marT="49164" marB="163881">
                    <a:lnL w="12700" cmpd="sng">
                      <a:noFill/>
                      <a:prstDash val="solid"/>
                    </a:lnL>
                    <a:lnR w="12700" cmpd="sng">
                      <a:noFill/>
                      <a:prstDash val="solid"/>
                    </a:lnR>
                    <a:lnT w="12700" cmpd="sng">
                      <a:noFill/>
                      <a:prstDash val="solid"/>
                    </a:lnT>
                    <a:lnB w="9525" cap="flat" cmpd="sng" algn="ctr">
                      <a:solidFill>
                        <a:schemeClr val="tx1"/>
                      </a:solidFill>
                      <a:prstDash val="solid"/>
                    </a:lnB>
                    <a:noFill/>
                  </a:tcPr>
                </a:tc>
                <a:extLst>
                  <a:ext uri="{0D108BD9-81ED-4DB2-BD59-A6C34878D82A}">
                    <a16:rowId xmlns:a16="http://schemas.microsoft.com/office/drawing/2014/main" val="311705783"/>
                  </a:ext>
                </a:extLst>
              </a:tr>
              <a:tr h="5652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200" cap="none" spc="0" baseline="0" dirty="0">
                          <a:solidFill>
                            <a:schemeClr val="tx1"/>
                          </a:solidFill>
                          <a:latin typeface="Arial" panose="020B0604020202020204" pitchFamily="34" charset="0"/>
                          <a:cs typeface="Arial" panose="020B0604020202020204" pitchFamily="34" charset="0"/>
                        </a:rPr>
                        <a:t>Hangt van de situatie af</a:t>
                      </a:r>
                    </a:p>
                  </a:txBody>
                  <a:tcPr marL="0" marR="208882" marT="49164" marB="163881">
                    <a:lnL w="12700" cmpd="sng">
                      <a:noFill/>
                      <a:prstDash val="solid"/>
                    </a:lnL>
                    <a:lnR w="12700" cmpd="sng">
                      <a:noFill/>
                      <a:prstDash val="solid"/>
                    </a:lnR>
                    <a:lnT w="9525" cap="flat" cmpd="sng" algn="ctr">
                      <a:solidFill>
                        <a:schemeClr val="tx1"/>
                      </a:solidFill>
                      <a:prstDash val="solid"/>
                    </a:lnT>
                    <a:lnB w="12700" cmpd="sng">
                      <a:noFill/>
                      <a:prstDash val="soli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200" cap="none" spc="0" dirty="0">
                          <a:solidFill>
                            <a:schemeClr val="tx1"/>
                          </a:solidFill>
                          <a:latin typeface="Arial" panose="020B0604020202020204" pitchFamily="34" charset="0"/>
                          <a:cs typeface="Arial" panose="020B0604020202020204" pitchFamily="34" charset="0"/>
                        </a:rPr>
                        <a:t>Ik vecht!</a:t>
                      </a:r>
                    </a:p>
                  </a:txBody>
                  <a:tcPr marL="0" marR="208882" marT="49164" marB="163881">
                    <a:lnL w="12700" cmpd="sng">
                      <a:noFill/>
                      <a:prstDash val="solid"/>
                    </a:lnL>
                    <a:lnR w="12700" cmpd="sng">
                      <a:noFill/>
                      <a:prstDash val="solid"/>
                    </a:lnR>
                    <a:lnT w="9525" cap="flat" cmpd="sng" algn="ctr">
                      <a:solidFill>
                        <a:schemeClr val="tx1"/>
                      </a:solidFill>
                      <a:prstDash val="solid"/>
                    </a:lnT>
                    <a:lnB w="12700" cmpd="sng">
                      <a:noFill/>
                      <a:prstDash val="soli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200" cap="none" spc="0" dirty="0">
                          <a:solidFill>
                            <a:schemeClr val="tx1"/>
                          </a:solidFill>
                          <a:latin typeface="Arial" panose="020B0604020202020204" pitchFamily="34" charset="0"/>
                          <a:cs typeface="Arial" panose="020B0604020202020204" pitchFamily="34" charset="0"/>
                        </a:rPr>
                        <a:t>Ik kan</a:t>
                      </a:r>
                      <a:r>
                        <a:rPr lang="nl-BE" sz="2200" cap="none" spc="0" baseline="0" dirty="0">
                          <a:solidFill>
                            <a:schemeClr val="tx1"/>
                          </a:solidFill>
                          <a:latin typeface="Arial" panose="020B0604020202020204" pitchFamily="34" charset="0"/>
                          <a:cs typeface="Arial" panose="020B0604020202020204" pitchFamily="34" charset="0"/>
                        </a:rPr>
                        <a:t> het wel alleen, hoor!</a:t>
                      </a:r>
                      <a:endParaRPr lang="nl-BE" sz="2200" cap="none" spc="0" dirty="0">
                        <a:solidFill>
                          <a:schemeClr val="tx1"/>
                        </a:solidFill>
                        <a:latin typeface="Arial" panose="020B0604020202020204" pitchFamily="34" charset="0"/>
                        <a:cs typeface="Arial" panose="020B0604020202020204" pitchFamily="34" charset="0"/>
                      </a:endParaRPr>
                    </a:p>
                  </a:txBody>
                  <a:tcPr marL="0" marR="208882" marT="49164" marB="163881">
                    <a:lnL w="12700" cmpd="sng">
                      <a:noFill/>
                      <a:prstDash val="solid"/>
                    </a:lnL>
                    <a:lnR w="12700" cmpd="sng">
                      <a:noFill/>
                      <a:prstDash val="solid"/>
                    </a:lnR>
                    <a:lnT w="9525" cap="flat" cmpd="sng" algn="ctr">
                      <a:solidFill>
                        <a:schemeClr val="tx1"/>
                      </a:solidFill>
                      <a:prstDash val="solid"/>
                    </a:lnT>
                    <a:lnB w="12700" cmpd="sng">
                      <a:noFill/>
                      <a:prstDash val="solid"/>
                    </a:lnB>
                    <a:solidFill>
                      <a:schemeClr val="bg1">
                        <a:lumMod val="95000"/>
                      </a:schemeClr>
                    </a:solidFill>
                  </a:tcPr>
                </a:tc>
                <a:extLst>
                  <a:ext uri="{0D108BD9-81ED-4DB2-BD59-A6C34878D82A}">
                    <a16:rowId xmlns:a16="http://schemas.microsoft.com/office/drawing/2014/main" val="4054103087"/>
                  </a:ext>
                </a:extLst>
              </a:tr>
            </a:tbl>
          </a:graphicData>
        </a:graphic>
      </p:graphicFrame>
    </p:spTree>
    <p:extLst>
      <p:ext uri="{BB962C8B-B14F-4D97-AF65-F5344CB8AC3E}">
        <p14:creationId xmlns:p14="http://schemas.microsoft.com/office/powerpoint/2010/main" val="13941934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3806215" y="547935"/>
            <a:ext cx="5297591" cy="3410712"/>
          </a:xfrm>
          <a:prstGeom prst="rect">
            <a:avLst/>
          </a:prstGeom>
        </p:spPr>
        <p:txBody>
          <a:bodyPr vert="horz" lIns="91440" tIns="45720" rIns="91440" bIns="45720" rtlCol="0" anchor="t">
            <a:normAutofit/>
          </a:bodyPr>
          <a:lstStyle/>
          <a:p>
            <a:pPr>
              <a:lnSpc>
                <a:spcPct val="90000"/>
              </a:lnSpc>
              <a:spcAft>
                <a:spcPts val="600"/>
              </a:spcAft>
            </a:pPr>
            <a:r>
              <a:rPr lang="en-US" sz="4400" b="1" dirty="0" err="1">
                <a:solidFill>
                  <a:srgbClr val="002060"/>
                </a:solidFill>
              </a:rPr>
              <a:t>Cirkel</a:t>
            </a:r>
            <a:r>
              <a:rPr lang="en-US" sz="4400" b="1" dirty="0">
                <a:solidFill>
                  <a:srgbClr val="002060"/>
                </a:solidFill>
              </a:rPr>
              <a:t> van stress</a:t>
            </a:r>
          </a:p>
        </p:txBody>
      </p:sp>
      <p:pic>
        <p:nvPicPr>
          <p:cNvPr id="5" name="Tijdelijke aanduiding voor inhoud 4"/>
          <p:cNvPicPr>
            <a:picLocks noGrp="1" noChangeAspect="1"/>
          </p:cNvPicPr>
          <p:nvPr>
            <p:ph idx="1"/>
          </p:nvPr>
        </p:nvPicPr>
        <p:blipFill>
          <a:blip r:embed="rId2"/>
          <a:stretch>
            <a:fillRect/>
          </a:stretch>
        </p:blipFill>
        <p:spPr>
          <a:xfrm>
            <a:off x="2627392" y="1378381"/>
            <a:ext cx="6903720" cy="5160531"/>
          </a:xfrm>
          <a:prstGeom prst="rect">
            <a:avLst/>
          </a:prstGeom>
        </p:spPr>
      </p:pic>
      <p:sp>
        <p:nvSpPr>
          <p:cNvPr id="4" name="Tijdelijke aanduiding voor dianummer 3"/>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71446901-105C-45A9-AE4D-BE60EF1EE0EB}" type="slidenum">
              <a:rPr lang="en-US" smtClean="0"/>
              <a:pPr>
                <a:spcAft>
                  <a:spcPts val="600"/>
                </a:spcAft>
              </a:pPr>
              <a:t>37</a:t>
            </a:fld>
            <a:endParaRPr lang="en-US"/>
          </a:p>
        </p:txBody>
      </p:sp>
    </p:spTree>
    <p:extLst>
      <p:ext uri="{BB962C8B-B14F-4D97-AF65-F5344CB8AC3E}">
        <p14:creationId xmlns:p14="http://schemas.microsoft.com/office/powerpoint/2010/main" val="40629312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681729" y="1036626"/>
            <a:ext cx="6038470" cy="4713316"/>
          </a:xfrm>
        </p:spPr>
        <p:txBody>
          <a:bodyPr vert="horz" lIns="91440" tIns="45720" rIns="91440" bIns="45720" rtlCol="0" anchor="ctr">
            <a:normAutofit/>
          </a:bodyPr>
          <a:lstStyle/>
          <a:p>
            <a:r>
              <a:rPr lang="en-US" sz="6000" kern="1200" dirty="0" err="1">
                <a:solidFill>
                  <a:schemeClr val="tx1"/>
                </a:solidFill>
                <a:latin typeface="+mj-lt"/>
                <a:ea typeface="+mj-ea"/>
                <a:cs typeface="+mj-cs"/>
              </a:rPr>
              <a:t>Reflectievraag</a:t>
            </a:r>
            <a:endParaRPr lang="en-US" sz="6000" kern="1200" dirty="0">
              <a:solidFill>
                <a:schemeClr val="tx1"/>
              </a:solidFill>
              <a:latin typeface="+mj-lt"/>
              <a:ea typeface="+mj-ea"/>
              <a:cs typeface="+mj-cs"/>
            </a:endParaRPr>
          </a:p>
        </p:txBody>
      </p:sp>
      <p:sp>
        <p:nvSpPr>
          <p:cNvPr id="3" name="Tijdelijke aanduiding voor inhoud 2"/>
          <p:cNvSpPr>
            <a:spLocks noGrp="1"/>
          </p:cNvSpPr>
          <p:nvPr>
            <p:ph idx="1"/>
          </p:nvPr>
        </p:nvSpPr>
        <p:spPr>
          <a:xfrm>
            <a:off x="8030590" y="1687486"/>
            <a:ext cx="3300156" cy="3636818"/>
          </a:xfrm>
        </p:spPr>
        <p:txBody>
          <a:bodyPr vert="horz" lIns="91440" tIns="45720" rIns="91440" bIns="45720" rtlCol="0" anchor="ctr">
            <a:normAutofit/>
          </a:bodyPr>
          <a:lstStyle/>
          <a:p>
            <a:pPr marL="0" indent="0">
              <a:buNone/>
            </a:pPr>
            <a:r>
              <a:rPr lang="en-US" sz="2400" kern="1200">
                <a:solidFill>
                  <a:schemeClr val="tx1"/>
                </a:solidFill>
                <a:latin typeface="+mn-lt"/>
                <a:ea typeface="+mn-ea"/>
                <a:cs typeface="+mn-cs"/>
              </a:rPr>
              <a:t>Wat doe jij om je stress behapbaar te maken? </a:t>
            </a:r>
          </a:p>
        </p:txBody>
      </p:sp>
      <p:sp>
        <p:nvSpPr>
          <p:cNvPr id="4" name="Tijdelijke aanduiding voor dianummer 3"/>
          <p:cNvSpPr>
            <a:spLocks noGrp="1"/>
          </p:cNvSpPr>
          <p:nvPr>
            <p:ph type="sldNum" sz="quarter" idx="12"/>
          </p:nvPr>
        </p:nvSpPr>
        <p:spPr>
          <a:xfrm>
            <a:off x="8610600" y="6492240"/>
            <a:ext cx="1838498" cy="365125"/>
          </a:xfrm>
        </p:spPr>
        <p:txBody>
          <a:bodyPr vert="horz" lIns="91440" tIns="45720" rIns="91440" bIns="45720" rtlCol="0" anchor="ctr">
            <a:normAutofit/>
          </a:bodyPr>
          <a:lstStyle/>
          <a:p>
            <a:pPr>
              <a:spcAft>
                <a:spcPts val="600"/>
              </a:spcAft>
            </a:pPr>
            <a:fld id="{71446901-105C-45A9-AE4D-BE60EF1EE0EB}" type="slidenum">
              <a:rPr lang="en-US" smtClean="0"/>
              <a:pPr>
                <a:spcAft>
                  <a:spcPts val="600"/>
                </a:spcAft>
              </a:pPr>
              <a:t>38</a:t>
            </a:fld>
            <a:endParaRPr lang="en-US"/>
          </a:p>
        </p:txBody>
      </p:sp>
    </p:spTree>
    <p:extLst>
      <p:ext uri="{BB962C8B-B14F-4D97-AF65-F5344CB8AC3E}">
        <p14:creationId xmlns:p14="http://schemas.microsoft.com/office/powerpoint/2010/main" val="19648289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336168" y="128733"/>
            <a:ext cx="11018520" cy="1434415"/>
          </a:xfrm>
        </p:spPr>
        <p:txBody>
          <a:bodyPr anchor="b">
            <a:normAutofit/>
          </a:bodyPr>
          <a:lstStyle/>
          <a:p>
            <a:r>
              <a:rPr lang="nl-NL" sz="5400" dirty="0">
                <a:latin typeface="Arial" panose="020B0604020202020204" pitchFamily="34" charset="0"/>
                <a:cs typeface="Arial" panose="020B0604020202020204" pitchFamily="34" charset="0"/>
              </a:rPr>
              <a:t>H</a:t>
            </a:r>
            <a:r>
              <a:rPr lang="nl-BE" sz="5400" dirty="0">
                <a:latin typeface="Arial" panose="020B0604020202020204" pitchFamily="34" charset="0"/>
                <a:cs typeface="Arial" panose="020B0604020202020204" pitchFamily="34" charset="0"/>
              </a:rPr>
              <a:t>oe we ons voelen</a:t>
            </a:r>
          </a:p>
        </p:txBody>
      </p:sp>
      <p:sp>
        <p:nvSpPr>
          <p:cNvPr id="5" name="Tijdelijke aanduiding voor inhoud 4">
            <a:extLst>
              <a:ext uri="{FF2B5EF4-FFF2-40B4-BE49-F238E27FC236}">
                <a16:creationId xmlns:a16="http://schemas.microsoft.com/office/drawing/2014/main" id="{F9F7A78C-523E-0F34-5FF1-4D10B2EBBFBD}"/>
              </a:ext>
            </a:extLst>
          </p:cNvPr>
          <p:cNvSpPr txBox="1">
            <a:spLocks noGrp="1"/>
          </p:cNvSpPr>
          <p:nvPr>
            <p:ph idx="1"/>
          </p:nvPr>
        </p:nvSpPr>
        <p:spPr>
          <a:xfrm>
            <a:off x="1336168" y="1888833"/>
            <a:ext cx="6713552" cy="4119172"/>
          </a:xfrm>
          <a:prstGeom prst="rect">
            <a:avLst/>
          </a:prstGeom>
        </p:spPr>
        <p:txBody>
          <a:bodyPr anchor="t">
            <a:normAutofit/>
          </a:bodyPr>
          <a:lstStyle/>
          <a:p>
            <a:r>
              <a:rPr lang="nl-BE" sz="1700" dirty="0">
                <a:latin typeface="Arial" panose="020B0604020202020204" pitchFamily="34" charset="0"/>
                <a:cs typeface="Arial" panose="020B0604020202020204" pitchFamily="34" charset="0"/>
              </a:rPr>
              <a:t>Basisgevoelens</a:t>
            </a:r>
          </a:p>
          <a:p>
            <a:pPr lvl="1"/>
            <a:r>
              <a:rPr lang="nl-BE" sz="1700" dirty="0">
                <a:latin typeface="Arial" panose="020B0604020202020204" pitchFamily="34" charset="0"/>
                <a:cs typeface="Arial" panose="020B0604020202020204" pitchFamily="34" charset="0"/>
              </a:rPr>
              <a:t>Blij, bang, boos, bedroefd</a:t>
            </a:r>
          </a:p>
          <a:p>
            <a:pPr lvl="1"/>
            <a:r>
              <a:rPr lang="nl-BE" sz="1700" dirty="0">
                <a:latin typeface="Arial" panose="020B0604020202020204" pitchFamily="34" charset="0"/>
                <a:cs typeface="Arial" panose="020B0604020202020204" pitchFamily="34" charset="0"/>
              </a:rPr>
              <a:t>Schuldgevoel</a:t>
            </a:r>
          </a:p>
          <a:p>
            <a:pPr lvl="1"/>
            <a:r>
              <a:rPr lang="nl-BE" sz="1700" dirty="0">
                <a:latin typeface="Arial" panose="020B0604020202020204" pitchFamily="34" charset="0"/>
                <a:cs typeface="Arial" panose="020B0604020202020204" pitchFamily="34" charset="0"/>
              </a:rPr>
              <a:t>Meevoelen</a:t>
            </a:r>
          </a:p>
          <a:p>
            <a:pPr lvl="1"/>
            <a:r>
              <a:rPr lang="nl-BE" sz="1700" dirty="0">
                <a:latin typeface="Arial" panose="020B0604020202020204" pitchFamily="34" charset="0"/>
                <a:cs typeface="Arial" panose="020B0604020202020204" pitchFamily="34" charset="0"/>
              </a:rPr>
              <a:t>Liefde</a:t>
            </a:r>
          </a:p>
          <a:p>
            <a:pPr lvl="1"/>
            <a:r>
              <a:rPr lang="nl-BE" sz="1700" dirty="0">
                <a:latin typeface="Arial" panose="020B0604020202020204" pitchFamily="34" charset="0"/>
                <a:cs typeface="Arial" panose="020B0604020202020204" pitchFamily="34" charset="0"/>
              </a:rPr>
              <a:t>…</a:t>
            </a:r>
          </a:p>
          <a:p>
            <a:r>
              <a:rPr lang="nl-BE" sz="1700" dirty="0">
                <a:latin typeface="Arial" panose="020B0604020202020204" pitchFamily="34" charset="0"/>
                <a:cs typeface="Arial" panose="020B0604020202020204" pitchFamily="34" charset="0"/>
              </a:rPr>
              <a:t>Diep ingebakken</a:t>
            </a:r>
          </a:p>
          <a:p>
            <a:pPr lvl="1"/>
            <a:r>
              <a:rPr lang="nl-BE" sz="1700" dirty="0">
                <a:latin typeface="Arial" panose="020B0604020202020204" pitchFamily="34" charset="0"/>
                <a:cs typeface="Arial" panose="020B0604020202020204" pitchFamily="34" charset="0"/>
              </a:rPr>
              <a:t>vroeg ontwikkeld als reactie op onze omgeving </a:t>
            </a:r>
          </a:p>
          <a:p>
            <a:pPr lvl="1"/>
            <a:r>
              <a:rPr lang="nl-BE" sz="1700" dirty="0">
                <a:latin typeface="Arial" panose="020B0604020202020204" pitchFamily="34" charset="0"/>
                <a:cs typeface="Arial" panose="020B0604020202020204" pitchFamily="34" charset="0"/>
              </a:rPr>
              <a:t>talige ontbreekt</a:t>
            </a:r>
          </a:p>
          <a:p>
            <a:r>
              <a:rPr lang="nl-BE" sz="1700" dirty="0">
                <a:latin typeface="Arial" panose="020B0604020202020204" pitchFamily="34" charset="0"/>
                <a:cs typeface="Arial" panose="020B0604020202020204" pitchFamily="34" charset="0"/>
              </a:rPr>
              <a:t>Kunnen lichamelijk ervaren worden</a:t>
            </a:r>
          </a:p>
          <a:p>
            <a:r>
              <a:rPr lang="nl-BE" sz="1700" dirty="0">
                <a:latin typeface="Arial" panose="020B0604020202020204" pitchFamily="34" charset="0"/>
                <a:cs typeface="Arial" panose="020B0604020202020204" pitchFamily="34" charset="0"/>
              </a:rPr>
              <a:t>Te maken met iets in of buiten onszelf</a:t>
            </a:r>
          </a:p>
          <a:p>
            <a:r>
              <a:rPr lang="nl-BE" sz="1700" dirty="0">
                <a:latin typeface="Arial" panose="020B0604020202020204" pitchFamily="34" charset="0"/>
                <a:cs typeface="Arial" panose="020B0604020202020204" pitchFamily="34" charset="0"/>
              </a:rPr>
              <a:t>Negatieve emoties hebben effect op ons </a:t>
            </a:r>
            <a:r>
              <a:rPr lang="nl-BE" sz="1700" dirty="0" smtClean="0">
                <a:latin typeface="Arial" panose="020B0604020202020204" pitchFamily="34" charset="0"/>
                <a:cs typeface="Arial" panose="020B0604020202020204" pitchFamily="34" charset="0"/>
              </a:rPr>
              <a:t>pijnsysteem</a:t>
            </a:r>
          </a:p>
          <a:p>
            <a:r>
              <a:rPr lang="nl-BE" sz="1700" dirty="0" smtClean="0">
                <a:latin typeface="Arial" panose="020B0604020202020204" pitchFamily="34" charset="0"/>
                <a:cs typeface="Arial" panose="020B0604020202020204" pitchFamily="34" charset="0"/>
              </a:rPr>
              <a:t>Problemen bij té veel en te diep voelen of té weinig voelen</a:t>
            </a:r>
            <a:endParaRPr lang="nl-BE" sz="1700" dirty="0">
              <a:latin typeface="Arial" panose="020B0604020202020204" pitchFamily="34" charset="0"/>
              <a:cs typeface="Arial" panose="020B0604020202020204" pitchFamily="34" charset="0"/>
            </a:endParaRPr>
          </a:p>
        </p:txBody>
      </p:sp>
      <p:pic>
        <p:nvPicPr>
          <p:cNvPr id="7" name="Afbeelding 6">
            <a:extLst>
              <a:ext uri="{FF2B5EF4-FFF2-40B4-BE49-F238E27FC236}">
                <a16:creationId xmlns:a16="http://schemas.microsoft.com/office/drawing/2014/main" id="{05A0DF8A-BC57-7F78-C60E-A0A1D777EF82}"/>
              </a:ext>
            </a:extLst>
          </p:cNvPr>
          <p:cNvPicPr>
            <a:picLocks noChangeAspect="1"/>
          </p:cNvPicPr>
          <p:nvPr/>
        </p:nvPicPr>
        <p:blipFill rotWithShape="1">
          <a:blip r:embed="rId2"/>
          <a:srcRect l="1861" r="9152" b="3"/>
          <a:stretch/>
        </p:blipFill>
        <p:spPr>
          <a:xfrm>
            <a:off x="7412736" y="1911493"/>
            <a:ext cx="3941064" cy="4096512"/>
          </a:xfrm>
          <a:prstGeom prst="rect">
            <a:avLst/>
          </a:prstGeom>
        </p:spPr>
      </p:pic>
      <p:sp>
        <p:nvSpPr>
          <p:cNvPr id="4" name="Tijdelijke aanduiding voor dianummer 3"/>
          <p:cNvSpPr>
            <a:spLocks noGrp="1"/>
          </p:cNvSpPr>
          <p:nvPr>
            <p:ph type="sldNum" sz="quarter" idx="12"/>
          </p:nvPr>
        </p:nvSpPr>
        <p:spPr>
          <a:xfrm>
            <a:off x="8610600" y="6356350"/>
            <a:ext cx="2743200" cy="365125"/>
          </a:xfrm>
        </p:spPr>
        <p:txBody>
          <a:bodyPr>
            <a:normAutofit/>
          </a:bodyPr>
          <a:lstStyle/>
          <a:p>
            <a:pPr>
              <a:spcAft>
                <a:spcPts val="600"/>
              </a:spcAft>
            </a:pPr>
            <a:fld id="{71446901-105C-45A9-AE4D-BE60EF1EE0EB}" type="slidenum">
              <a:rPr lang="nl-BE" smtClean="0"/>
              <a:pPr>
                <a:spcAft>
                  <a:spcPts val="600"/>
                </a:spcAft>
              </a:pPr>
              <a:t>39</a:t>
            </a:fld>
            <a:endParaRPr lang="nl-BE"/>
          </a:p>
        </p:txBody>
      </p:sp>
    </p:spTree>
    <p:extLst>
      <p:ext uri="{BB962C8B-B14F-4D97-AF65-F5344CB8AC3E}">
        <p14:creationId xmlns:p14="http://schemas.microsoft.com/office/powerpoint/2010/main" val="10488609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fbeeldingsresultaten voor Hand. Emoji Whats App">
            <a:extLst>
              <a:ext uri="{FF2B5EF4-FFF2-40B4-BE49-F238E27FC236}">
                <a16:creationId xmlns:a16="http://schemas.microsoft.com/office/drawing/2014/main" id="{859762F9-B478-4FC8-8461-9F0ECEE27BF9}"/>
              </a:ext>
            </a:extLst>
          </p:cNvPr>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a:off x="7973037" y="3934888"/>
            <a:ext cx="2170008" cy="2255600"/>
          </a:xfrm>
          <a:prstGeom prst="rect">
            <a:avLst/>
          </a:prstGeom>
          <a:noFill/>
          <a:extLst>
            <a:ext uri="{909E8E84-426E-40DD-AFC4-6F175D3DCCD1}">
              <a14:hiddenFill xmlns:a14="http://schemas.microsoft.com/office/drawing/2010/main">
                <a:solidFill>
                  <a:srgbClr val="FFFFFF"/>
                </a:solidFill>
              </a14:hiddenFill>
            </a:ext>
          </a:extLst>
        </p:spPr>
      </p:pic>
      <p:sp>
        <p:nvSpPr>
          <p:cNvPr id="5" name="Tijdelijke aanduiding voor dianummer 4"/>
          <p:cNvSpPr>
            <a:spLocks noGrp="1"/>
          </p:cNvSpPr>
          <p:nvPr>
            <p:ph type="sldNum" sz="quarter" idx="12"/>
          </p:nvPr>
        </p:nvSpPr>
        <p:spPr>
          <a:xfrm>
            <a:off x="8610600" y="6356350"/>
            <a:ext cx="2743200" cy="365125"/>
          </a:xfrm>
        </p:spPr>
        <p:txBody>
          <a:bodyPr>
            <a:normAutofit/>
          </a:bodyPr>
          <a:lstStyle/>
          <a:p>
            <a:pPr>
              <a:spcAft>
                <a:spcPts val="600"/>
              </a:spcAft>
            </a:pPr>
            <a:fld id="{71446901-105C-45A9-AE4D-BE60EF1EE0EB}" type="slidenum">
              <a:rPr lang="nl-BE"/>
              <a:pPr>
                <a:spcAft>
                  <a:spcPts val="600"/>
                </a:spcAft>
              </a:pPr>
              <a:t>4</a:t>
            </a:fld>
            <a:endParaRPr lang="nl-BE"/>
          </a:p>
        </p:txBody>
      </p:sp>
      <p:graphicFrame>
        <p:nvGraphicFramePr>
          <p:cNvPr id="7" name="Tijdelijke aanduiding voor inhoud 2">
            <a:extLst>
              <a:ext uri="{FF2B5EF4-FFF2-40B4-BE49-F238E27FC236}">
                <a16:creationId xmlns:a16="http://schemas.microsoft.com/office/drawing/2014/main" id="{DFA4F4BE-CB49-DC28-4C29-8874959BC0BF}"/>
              </a:ext>
            </a:extLst>
          </p:cNvPr>
          <p:cNvGraphicFramePr>
            <a:graphicFrameLocks noGrp="1"/>
          </p:cNvGraphicFramePr>
          <p:nvPr>
            <p:ph idx="1"/>
            <p:extLst/>
          </p:nvPr>
        </p:nvGraphicFramePr>
        <p:xfrm>
          <a:off x="572493" y="2071316"/>
          <a:ext cx="6713552" cy="41191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118785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28F2BD-F99A-4FC5-9CB0-BAFCA8A9A35C}"/>
              </a:ext>
            </a:extLst>
          </p:cNvPr>
          <p:cNvSpPr>
            <a:spLocks noGrp="1"/>
          </p:cNvSpPr>
          <p:nvPr>
            <p:ph type="title"/>
          </p:nvPr>
        </p:nvSpPr>
        <p:spPr>
          <a:xfrm>
            <a:off x="1353713" y="924246"/>
            <a:ext cx="3502914" cy="5431536"/>
          </a:xfrm>
        </p:spPr>
        <p:txBody>
          <a:bodyPr>
            <a:normAutofit/>
          </a:bodyPr>
          <a:lstStyle/>
          <a:p>
            <a:r>
              <a:rPr lang="nl-NL" sz="5400" dirty="0">
                <a:latin typeface="Arial" panose="020B0604020202020204" pitchFamily="34" charset="0"/>
                <a:cs typeface="Arial" panose="020B0604020202020204" pitchFamily="34" charset="0"/>
              </a:rPr>
              <a:t>G</a:t>
            </a:r>
            <a:r>
              <a:rPr lang="nl-BE" sz="5400" dirty="0" err="1">
                <a:latin typeface="Arial" panose="020B0604020202020204" pitchFamily="34" charset="0"/>
                <a:cs typeface="Arial" panose="020B0604020202020204" pitchFamily="34" charset="0"/>
              </a:rPr>
              <a:t>evoelens</a:t>
            </a:r>
            <a:endParaRPr lang="nl-BE" sz="5400" dirty="0">
              <a:latin typeface="Arial" panose="020B0604020202020204" pitchFamily="34" charset="0"/>
              <a:cs typeface="Arial" panose="020B0604020202020204" pitchFamily="34" charset="0"/>
            </a:endParaRPr>
          </a:p>
        </p:txBody>
      </p:sp>
      <p:sp>
        <p:nvSpPr>
          <p:cNvPr id="5" name="Tijdelijke aanduiding voor dianummer 4"/>
          <p:cNvSpPr>
            <a:spLocks noGrp="1"/>
          </p:cNvSpPr>
          <p:nvPr>
            <p:ph type="sldNum" sz="quarter" idx="12"/>
          </p:nvPr>
        </p:nvSpPr>
        <p:spPr>
          <a:xfrm>
            <a:off x="8610600" y="6356350"/>
            <a:ext cx="2743200" cy="365125"/>
          </a:xfrm>
        </p:spPr>
        <p:txBody>
          <a:bodyPr>
            <a:normAutofit/>
          </a:bodyPr>
          <a:lstStyle/>
          <a:p>
            <a:pPr>
              <a:spcAft>
                <a:spcPts val="600"/>
              </a:spcAft>
            </a:pPr>
            <a:fld id="{71446901-105C-45A9-AE4D-BE60EF1EE0EB}" type="slidenum">
              <a:rPr lang="nl-BE" smtClean="0"/>
              <a:pPr>
                <a:spcAft>
                  <a:spcPts val="600"/>
                </a:spcAft>
              </a:pPr>
              <a:t>40</a:t>
            </a:fld>
            <a:endParaRPr lang="nl-BE"/>
          </a:p>
        </p:txBody>
      </p:sp>
    </p:spTree>
    <p:extLst>
      <p:ext uri="{BB962C8B-B14F-4D97-AF65-F5344CB8AC3E}">
        <p14:creationId xmlns:p14="http://schemas.microsoft.com/office/powerpoint/2010/main" val="11960016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effectief coachen">
            <a:extLst>
              <a:ext uri="{FF2B5EF4-FFF2-40B4-BE49-F238E27FC236}">
                <a16:creationId xmlns:a16="http://schemas.microsoft.com/office/drawing/2014/main" id="{19793733-931E-D188-493D-8E696F89DAD4}"/>
              </a:ext>
            </a:extLst>
          </p:cNvPr>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r="-3" b="-4"/>
          <a:stretch/>
        </p:blipFill>
        <p:spPr bwMode="auto">
          <a:xfrm>
            <a:off x="4526497" y="206374"/>
            <a:ext cx="6513513" cy="5853113"/>
          </a:xfrm>
          <a:prstGeom prst="rect">
            <a:avLst/>
          </a:prstGeom>
          <a:extLst>
            <a:ext uri="{909E8E84-426E-40DD-AFC4-6F175D3DCCD1}">
              <a14:hiddenFill xmlns:a14="http://schemas.microsoft.com/office/drawing/2010/main">
                <a:solidFill>
                  <a:srgbClr val="FFFFFF"/>
                </a:solidFill>
              </a14:hiddenFill>
            </a:ext>
          </a:extLst>
        </p:spPr>
      </p:pic>
      <p:sp>
        <p:nvSpPr>
          <p:cNvPr id="6" name="Tekstvak 5">
            <a:extLst>
              <a:ext uri="{FF2B5EF4-FFF2-40B4-BE49-F238E27FC236}">
                <a16:creationId xmlns:a16="http://schemas.microsoft.com/office/drawing/2014/main" id="{6F9B1CC7-4D68-BAA1-5209-6D660D0A0B7B}"/>
              </a:ext>
            </a:extLst>
          </p:cNvPr>
          <p:cNvSpPr txBox="1"/>
          <p:nvPr/>
        </p:nvSpPr>
        <p:spPr>
          <a:xfrm>
            <a:off x="8665471" y="5184775"/>
            <a:ext cx="2743200" cy="1171575"/>
          </a:xfrm>
          <a:prstGeom prst="rect">
            <a:avLst/>
          </a:prstGeom>
          <a:solidFill>
            <a:srgbClr val="0070C0">
              <a:alpha val="0"/>
            </a:srgbClr>
          </a:solidFill>
          <a:ln>
            <a:noFill/>
          </a:ln>
        </p:spPr>
        <p:txBody>
          <a:bodyPr wrap="square" rtlCol="0" anchor="ctr">
            <a:noAutofit/>
          </a:bodyPr>
          <a:lstStyle/>
          <a:p>
            <a:pPr algn="ctr">
              <a:spcAft>
                <a:spcPts val="600"/>
              </a:spcAft>
            </a:pPr>
            <a:r>
              <a:rPr lang="en-US" b="1" dirty="0">
                <a:solidFill>
                  <a:srgbClr val="FFFFFF"/>
                </a:solidFill>
              </a:rPr>
              <a:t>Wat is de context?</a:t>
            </a:r>
          </a:p>
          <a:p>
            <a:pPr algn="ctr">
              <a:spcAft>
                <a:spcPts val="600"/>
              </a:spcAft>
            </a:pPr>
            <a:r>
              <a:rPr lang="en-US" b="1" dirty="0">
                <a:solidFill>
                  <a:srgbClr val="FFFFFF"/>
                </a:solidFill>
              </a:rPr>
              <a:t>Wat </a:t>
            </a:r>
            <a:r>
              <a:rPr lang="en-US" b="1" dirty="0" err="1">
                <a:solidFill>
                  <a:srgbClr val="FFFFFF"/>
                </a:solidFill>
              </a:rPr>
              <a:t>voel</a:t>
            </a:r>
            <a:r>
              <a:rPr lang="en-US" b="1" dirty="0">
                <a:solidFill>
                  <a:srgbClr val="FFFFFF"/>
                </a:solidFill>
              </a:rPr>
              <a:t> je?</a:t>
            </a:r>
          </a:p>
          <a:p>
            <a:pPr algn="ctr">
              <a:spcAft>
                <a:spcPts val="600"/>
              </a:spcAft>
            </a:pPr>
            <a:endParaRPr lang="nl-BE" sz="1300" dirty="0">
              <a:solidFill>
                <a:srgbClr val="FFFFFF"/>
              </a:solidFill>
            </a:endParaRPr>
          </a:p>
        </p:txBody>
      </p:sp>
      <p:sp>
        <p:nvSpPr>
          <p:cNvPr id="2" name="Titel 1"/>
          <p:cNvSpPr>
            <a:spLocks noGrp="1"/>
          </p:cNvSpPr>
          <p:nvPr>
            <p:ph type="title"/>
          </p:nvPr>
        </p:nvSpPr>
        <p:spPr>
          <a:xfrm>
            <a:off x="1359108" y="999777"/>
            <a:ext cx="3416158" cy="4795408"/>
          </a:xfrm>
        </p:spPr>
        <p:txBody>
          <a:bodyPr vert="horz" lIns="91440" tIns="45720" rIns="91440" bIns="45720" rtlCol="0" anchor="ctr">
            <a:normAutofit/>
          </a:bodyPr>
          <a:lstStyle/>
          <a:p>
            <a:r>
              <a:rPr lang="en-US" kern="1200" dirty="0">
                <a:solidFill>
                  <a:srgbClr val="FFFFFF"/>
                </a:solidFill>
                <a:latin typeface="+mj-lt"/>
                <a:ea typeface="+mj-ea"/>
                <a:cs typeface="+mj-cs"/>
              </a:rPr>
              <a:t>Hoe we </a:t>
            </a:r>
            <a:r>
              <a:rPr lang="en-US" kern="1200" dirty="0" err="1">
                <a:solidFill>
                  <a:srgbClr val="FFFFFF"/>
                </a:solidFill>
                <a:latin typeface="+mj-lt"/>
                <a:ea typeface="+mj-ea"/>
                <a:cs typeface="+mj-cs"/>
              </a:rPr>
              <a:t>ons</a:t>
            </a:r>
            <a:r>
              <a:rPr lang="en-US" kern="1200" dirty="0">
                <a:solidFill>
                  <a:srgbClr val="FFFFFF"/>
                </a:solidFill>
                <a:latin typeface="+mj-lt"/>
                <a:ea typeface="+mj-ea"/>
                <a:cs typeface="+mj-cs"/>
              </a:rPr>
              <a:t> </a:t>
            </a:r>
            <a:r>
              <a:rPr lang="en-US" kern="1200" dirty="0" err="1">
                <a:solidFill>
                  <a:srgbClr val="FFFFFF"/>
                </a:solidFill>
                <a:latin typeface="+mj-lt"/>
                <a:ea typeface="+mj-ea"/>
                <a:cs typeface="+mj-cs"/>
              </a:rPr>
              <a:t>gedragen</a:t>
            </a:r>
            <a:endParaRPr lang="en-US" kern="1200" dirty="0">
              <a:solidFill>
                <a:srgbClr val="FFFFFF"/>
              </a:solidFill>
              <a:latin typeface="+mj-lt"/>
              <a:ea typeface="+mj-ea"/>
              <a:cs typeface="+mj-cs"/>
            </a:endParaRPr>
          </a:p>
        </p:txBody>
      </p:sp>
      <p:sp>
        <p:nvSpPr>
          <p:cNvPr id="4" name="Tijdelijke aanduiding voor dianummer 3"/>
          <p:cNvSpPr>
            <a:spLocks noGrp="1"/>
          </p:cNvSpPr>
          <p:nvPr>
            <p:ph type="sldNum" sz="quarter" idx="12"/>
          </p:nvPr>
        </p:nvSpPr>
        <p:spPr>
          <a:xfrm>
            <a:off x="10726220" y="6356350"/>
            <a:ext cx="627580" cy="365125"/>
          </a:xfrm>
        </p:spPr>
        <p:txBody>
          <a:bodyPr vert="horz" lIns="91440" tIns="45720" rIns="91440" bIns="45720" rtlCol="0" anchor="ctr">
            <a:normAutofit/>
          </a:bodyPr>
          <a:lstStyle/>
          <a:p>
            <a:pPr>
              <a:spcAft>
                <a:spcPts val="600"/>
              </a:spcAft>
            </a:pPr>
            <a:fld id="{71446901-105C-45A9-AE4D-BE60EF1EE0EB}" type="slidenum">
              <a:rPr lang="en-US">
                <a:solidFill>
                  <a:prstClr val="black">
                    <a:tint val="75000"/>
                  </a:prstClr>
                </a:solidFill>
              </a:rPr>
              <a:pPr>
                <a:spcAft>
                  <a:spcPts val="600"/>
                </a:spcAft>
              </a:pPr>
              <a:t>41</a:t>
            </a:fld>
            <a:endParaRPr lang="en-US">
              <a:solidFill>
                <a:prstClr val="black">
                  <a:tint val="75000"/>
                </a:prstClr>
              </a:solidFill>
            </a:endParaRPr>
          </a:p>
        </p:txBody>
      </p:sp>
    </p:spTree>
    <p:extLst>
      <p:ext uri="{BB962C8B-B14F-4D97-AF65-F5344CB8AC3E}">
        <p14:creationId xmlns:p14="http://schemas.microsoft.com/office/powerpoint/2010/main" val="9017646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66643"/>
            <a:ext cx="10515600" cy="1325563"/>
          </a:xfrm>
        </p:spPr>
        <p:txBody>
          <a:bodyPr/>
          <a:lstStyle/>
          <a:p>
            <a:r>
              <a:rPr lang="nl-BE" dirty="0"/>
              <a:t>Bewegingsmodel</a:t>
            </a:r>
          </a:p>
        </p:txBody>
      </p:sp>
      <p:sp>
        <p:nvSpPr>
          <p:cNvPr id="4" name="Tijdelijke aanduiding voor dianummer 3"/>
          <p:cNvSpPr>
            <a:spLocks noGrp="1"/>
          </p:cNvSpPr>
          <p:nvPr>
            <p:ph type="sldNum" sz="quarter" idx="12"/>
          </p:nvPr>
        </p:nvSpPr>
        <p:spPr/>
        <p:txBody>
          <a:bodyPr/>
          <a:lstStyle/>
          <a:p>
            <a:fld id="{71446901-105C-45A9-AE4D-BE60EF1EE0EB}" type="slidenum">
              <a:rPr lang="nl-BE" smtClean="0"/>
              <a:t>42</a:t>
            </a:fld>
            <a:endParaRPr lang="nl-BE"/>
          </a:p>
        </p:txBody>
      </p:sp>
      <p:sp>
        <p:nvSpPr>
          <p:cNvPr id="7" name="Tekstvak 2"/>
          <p:cNvSpPr txBox="1">
            <a:spLocks noChangeArrowheads="1"/>
          </p:cNvSpPr>
          <p:nvPr/>
        </p:nvSpPr>
        <p:spPr bwMode="auto">
          <a:xfrm>
            <a:off x="945777" y="3615607"/>
            <a:ext cx="4248289" cy="2062103"/>
          </a:xfrm>
          <a:prstGeom prst="rect">
            <a:avLst/>
          </a:prstGeom>
          <a:solidFill>
            <a:srgbClr val="FFFFFF">
              <a:alpha val="0"/>
            </a:srgbClr>
          </a:solidFill>
          <a:ln w="9525">
            <a:solidFill>
              <a:srgbClr val="000000"/>
            </a:solidFill>
            <a:prstDash val="solid"/>
            <a:miter lim="800000"/>
            <a:headEnd/>
            <a:tailEnd/>
            <a:extLst>
              <a:ext uri="{C807C97D-BFC1-408E-A445-0C87EB9F89A2}">
                <ask:lineSketchStyleProps xmlns="" xmlns:ask="http://schemas.microsoft.com/office/drawing/2018/sketchyshapes">
                  <ask:type>
                    <ask:lineSketchNone/>
                  </ask:type>
                </ask:lineSketchStyleProps>
              </a:ext>
            </a:extLst>
          </a:ln>
        </p:spPr>
        <p:txBody>
          <a:bodyPr vert="horz" wrap="square" lIns="91440" tIns="45720" rIns="91440" bIns="4572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BE" altLang="nl-BE"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Ik vrees dat pijn zal verergering bij beweging. (gevoel)</a:t>
            </a:r>
            <a:endParaRPr kumimoji="0" lang="nl-BE" altLang="nl-BE"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l-BE" altLang="nl-BE"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Pijn is geen teken dat ik mezelf schade berokken. (overtuiging)</a:t>
            </a:r>
          </a:p>
          <a:p>
            <a:pPr marL="0" marR="0" lvl="0" indent="0" algn="l" defTabSz="914400" rtl="0" eaLnBrk="0" fontAlgn="base" latinLnBrk="0" hangingPunct="0">
              <a:lnSpc>
                <a:spcPct val="100000"/>
              </a:lnSpc>
              <a:spcBef>
                <a:spcPct val="0"/>
              </a:spcBef>
              <a:spcAft>
                <a:spcPct val="0"/>
              </a:spcAft>
              <a:buClrTx/>
              <a:buSzTx/>
              <a:buFontTx/>
              <a:buNone/>
              <a:tabLst/>
            </a:pPr>
            <a:r>
              <a:rPr lang="nl-BE" altLang="nl-BE" sz="1600" dirty="0">
                <a:latin typeface="Calibri" panose="020F0502020204030204" pitchFamily="34" charset="0"/>
                <a:cs typeface="Times New Roman" panose="02020603050405020304" pitchFamily="18" charset="0"/>
              </a:rPr>
              <a:t>Bewegen is goed. (norm)</a:t>
            </a:r>
            <a:endParaRPr kumimoji="0" lang="nl-BE" altLang="nl-BE"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l-BE" altLang="nl-BE"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Ik wil sterker worden in mijn spieren. (motivatie)</a:t>
            </a:r>
            <a:endParaRPr kumimoji="0" lang="nl-BE" altLang="nl-BE"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l-BE" altLang="nl-BE"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Ik denk dat bewegen nooit kwaad kan. (overtuiging)</a:t>
            </a:r>
            <a:endParaRPr kumimoji="0" lang="nl-BE" altLang="nl-BE" sz="1600" b="0" i="0" u="none" strike="noStrike" cap="none" normalizeH="0" baseline="0" dirty="0">
              <a:ln>
                <a:noFill/>
              </a:ln>
              <a:solidFill>
                <a:schemeClr val="tx1"/>
              </a:solidFill>
              <a:effectLst/>
              <a:latin typeface="Arial" panose="020B0604020202020204" pitchFamily="34" charset="0"/>
            </a:endParaRPr>
          </a:p>
        </p:txBody>
      </p:sp>
      <p:sp>
        <p:nvSpPr>
          <p:cNvPr id="8" name="Text Box 1">
            <a:extLst>
              <a:ext uri="{C183D7F6-B498-43B3-948B-1728B52AA6E4}">
                <adec:decorative xmlns="" xmlns:adec="http://schemas.microsoft.com/office/drawing/2017/decorative" val="0"/>
              </a:ext>
            </a:extLst>
          </p:cNvPr>
          <p:cNvSpPr txBox="1">
            <a:spLocks noChangeArrowheads="1"/>
          </p:cNvSpPr>
          <p:nvPr/>
        </p:nvSpPr>
        <p:spPr bwMode="auto">
          <a:xfrm>
            <a:off x="945777" y="1481054"/>
            <a:ext cx="4282017" cy="830997"/>
          </a:xfrm>
          <a:prstGeom prst="rect">
            <a:avLst/>
          </a:prstGeom>
          <a:solidFill>
            <a:srgbClr val="FFFFFF">
              <a:alpha val="8000"/>
            </a:srgbClr>
          </a:solidFill>
          <a:ln w="9525">
            <a:solidFill>
              <a:srgbClr val="000000"/>
            </a:solidFill>
            <a:prstDash val="solid"/>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BE" altLang="nl-BE"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Ik heb pijn als ik lang in één houding zit. (feit)</a:t>
            </a:r>
            <a:endParaRPr kumimoji="0" lang="nl-BE" altLang="nl-BE"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l-BE" altLang="nl-BE"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Ik heb pijn als ik beweeg. (feit)</a:t>
            </a:r>
            <a:endParaRPr kumimoji="0" lang="nl-BE" altLang="nl-BE"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l-BE" altLang="nl-BE"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Ik heb altijd pijn. (feit)</a:t>
            </a:r>
            <a:endParaRPr kumimoji="0" lang="nl-BE" altLang="nl-BE" sz="1600" b="0" i="0" u="none" strike="noStrike" cap="none" normalizeH="0" baseline="0" dirty="0">
              <a:ln>
                <a:noFill/>
              </a:ln>
              <a:solidFill>
                <a:schemeClr val="tx1"/>
              </a:solidFill>
              <a:effectLst/>
              <a:latin typeface="Arial" panose="020B0604020202020204" pitchFamily="34" charset="0"/>
            </a:endParaRPr>
          </a:p>
        </p:txBody>
      </p:sp>
      <p:sp>
        <p:nvSpPr>
          <p:cNvPr id="9" name="Text Box 6"/>
          <p:cNvSpPr txBox="1">
            <a:spLocks noChangeArrowheads="1"/>
          </p:cNvSpPr>
          <p:nvPr/>
        </p:nvSpPr>
        <p:spPr bwMode="auto">
          <a:xfrm>
            <a:off x="6964208" y="5085409"/>
            <a:ext cx="3564594" cy="584775"/>
          </a:xfrm>
          <a:prstGeom prst="rect">
            <a:avLst/>
          </a:prstGeom>
          <a:solidFill>
            <a:srgbClr val="FFFFFF">
              <a:alpha val="0"/>
            </a:srgbClr>
          </a:solidFill>
          <a:ln w="9525">
            <a:solidFill>
              <a:srgbClr val="000000"/>
            </a:solidFill>
            <a:prstDash val="solid"/>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BE" altLang="nl-BE"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Ik hou er rekening mee mijn lichaam niet te overbelasten (karakter).</a:t>
            </a:r>
            <a:endParaRPr kumimoji="0" lang="nl-BE" altLang="nl-BE" sz="1600" b="0" i="0" u="none" strike="noStrike" cap="none" normalizeH="0" baseline="0" dirty="0">
              <a:ln>
                <a:noFill/>
              </a:ln>
              <a:solidFill>
                <a:schemeClr val="tx1"/>
              </a:solidFill>
              <a:effectLst/>
              <a:latin typeface="Arial" panose="020B0604020202020204" pitchFamily="34" charset="0"/>
            </a:endParaRPr>
          </a:p>
        </p:txBody>
      </p:sp>
      <p:sp>
        <p:nvSpPr>
          <p:cNvPr id="10" name="Tekstvak 4"/>
          <p:cNvSpPr txBox="1">
            <a:spLocks noChangeArrowheads="1"/>
          </p:cNvSpPr>
          <p:nvPr/>
        </p:nvSpPr>
        <p:spPr bwMode="auto">
          <a:xfrm>
            <a:off x="6964208" y="1480203"/>
            <a:ext cx="3564594" cy="1630458"/>
          </a:xfrm>
          <a:prstGeom prst="rect">
            <a:avLst/>
          </a:prstGeom>
          <a:solidFill>
            <a:srgbClr val="FFFFFF">
              <a:alpha val="0"/>
            </a:srgbClr>
          </a:solidFill>
          <a:ln w="63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BE" altLang="nl-BE"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Ik beweeg (gedrag)</a:t>
            </a:r>
          </a:p>
          <a:p>
            <a:pPr marL="0" marR="0" lvl="0" indent="0" algn="l" defTabSz="914400" rtl="0" eaLnBrk="0" fontAlgn="base" latinLnBrk="0" hangingPunct="0">
              <a:lnSpc>
                <a:spcPct val="100000"/>
              </a:lnSpc>
              <a:spcBef>
                <a:spcPct val="0"/>
              </a:spcBef>
              <a:spcAft>
                <a:spcPct val="0"/>
              </a:spcAft>
              <a:buClrTx/>
              <a:buSzTx/>
              <a:buFontTx/>
              <a:buNone/>
              <a:tabLst/>
            </a:pPr>
            <a:r>
              <a:rPr kumimoji="0" lang="nl-BE" altLang="nl-BE"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Ik zorg voor afleiding (</a:t>
            </a:r>
            <a:r>
              <a:rPr kumimoji="0" lang="nl-BE" altLang="nl-BE" sz="16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ipods</a:t>
            </a:r>
            <a:r>
              <a:rPr kumimoji="0" lang="nl-BE" altLang="nl-BE"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in) (gedrag)</a:t>
            </a:r>
          </a:p>
          <a:p>
            <a:pPr marL="0" marR="0" lvl="0" indent="0" algn="l" defTabSz="914400" rtl="0" eaLnBrk="0" fontAlgn="base" latinLnBrk="0" hangingPunct="0">
              <a:lnSpc>
                <a:spcPct val="100000"/>
              </a:lnSpc>
              <a:spcBef>
                <a:spcPct val="0"/>
              </a:spcBef>
              <a:spcAft>
                <a:spcPct val="0"/>
              </a:spcAft>
              <a:buClrTx/>
              <a:buSzTx/>
              <a:buFontTx/>
              <a:buNone/>
              <a:tabLst/>
            </a:pPr>
            <a:r>
              <a:rPr kumimoji="0" lang="nl-BE" altLang="nl-BE"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ontspan terwijl ik beweeg (ademhaling) (gedrag)</a:t>
            </a:r>
          </a:p>
          <a:p>
            <a:pPr marL="0" marR="0" lvl="0" indent="0" algn="l" defTabSz="914400" rtl="0" eaLnBrk="0" fontAlgn="base" latinLnBrk="0" hangingPunct="0">
              <a:lnSpc>
                <a:spcPct val="100000"/>
              </a:lnSpc>
              <a:spcBef>
                <a:spcPct val="0"/>
              </a:spcBef>
              <a:spcAft>
                <a:spcPct val="0"/>
              </a:spcAft>
              <a:buClrTx/>
              <a:buSzTx/>
              <a:buFontTx/>
              <a:buNone/>
              <a:tabLst/>
            </a:pPr>
            <a:r>
              <a:rPr kumimoji="0" lang="nl-BE" altLang="nl-BE"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In een professionele omkadering (context)</a:t>
            </a:r>
            <a:endParaRPr kumimoji="0" lang="nl-BE" altLang="nl-BE"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nl-BE" altLang="nl-BE" sz="1800" b="0" i="0" u="none" strike="noStrike" cap="none" normalizeH="0" baseline="0" dirty="0">
              <a:ln>
                <a:noFill/>
              </a:ln>
              <a:solidFill>
                <a:schemeClr val="tx1"/>
              </a:solidFill>
              <a:effectLst/>
              <a:latin typeface="Arial" panose="020B0604020202020204" pitchFamily="34" charset="0"/>
            </a:endParaRPr>
          </a:p>
        </p:txBody>
      </p:sp>
      <p:sp>
        <p:nvSpPr>
          <p:cNvPr id="11" name="Pijl-omlaag 10"/>
          <p:cNvSpPr/>
          <p:nvPr/>
        </p:nvSpPr>
        <p:spPr>
          <a:xfrm>
            <a:off x="2753410" y="2467095"/>
            <a:ext cx="333375" cy="105733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l-BE"/>
          </a:p>
        </p:txBody>
      </p:sp>
      <p:sp>
        <p:nvSpPr>
          <p:cNvPr id="12" name="Pijl-omlaag 11"/>
          <p:cNvSpPr/>
          <p:nvPr/>
        </p:nvSpPr>
        <p:spPr>
          <a:xfrm rot="13881052">
            <a:off x="5821735" y="2478394"/>
            <a:ext cx="333375" cy="1264535"/>
          </a:xfrm>
          <a:prstGeom prst="downArrow">
            <a:avLst/>
          </a:prstGeom>
          <a:solidFill>
            <a:srgbClr val="5B9BD5"/>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nl-BE"/>
          </a:p>
        </p:txBody>
      </p:sp>
      <p:sp>
        <p:nvSpPr>
          <p:cNvPr id="13" name="Pijl-links en -rechts 12"/>
          <p:cNvSpPr/>
          <p:nvPr/>
        </p:nvSpPr>
        <p:spPr>
          <a:xfrm rot="5400000">
            <a:off x="8033364" y="3996216"/>
            <a:ext cx="1358110" cy="203639"/>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l-BE"/>
          </a:p>
        </p:txBody>
      </p:sp>
      <p:sp>
        <p:nvSpPr>
          <p:cNvPr id="14" name="Rectangle 8"/>
          <p:cNvSpPr>
            <a:spLocks noChangeArrowheads="1"/>
          </p:cNvSpPr>
          <p:nvPr/>
        </p:nvSpPr>
        <p:spPr bwMode="auto">
          <a:xfrm>
            <a:off x="-107577"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Tree>
    <p:extLst>
      <p:ext uri="{BB962C8B-B14F-4D97-AF65-F5344CB8AC3E}">
        <p14:creationId xmlns:p14="http://schemas.microsoft.com/office/powerpoint/2010/main" val="35430436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6968123-4377-1797-21F5-B52353728CB5}"/>
              </a:ext>
            </a:extLst>
          </p:cNvPr>
          <p:cNvPicPr>
            <a:picLocks noChangeAspect="1"/>
          </p:cNvPicPr>
          <p:nvPr/>
        </p:nvPicPr>
        <p:blipFill rotWithShape="1">
          <a:blip r:embed="rId3">
            <a:duotone>
              <a:schemeClr val="bg2">
                <a:shade val="45000"/>
                <a:satMod val="135000"/>
              </a:schemeClr>
              <a:prstClr val="white"/>
            </a:duotone>
          </a:blip>
          <a:srcRect t="15413"/>
          <a:stretch/>
        </p:blipFill>
        <p:spPr>
          <a:xfrm>
            <a:off x="20" y="10"/>
            <a:ext cx="12191980" cy="6857990"/>
          </a:xfrm>
          <a:prstGeom prst="rect">
            <a:avLst/>
          </a:prstGeom>
        </p:spPr>
      </p:pic>
      <p:sp>
        <p:nvSpPr>
          <p:cNvPr id="2" name="Titel 1">
            <a:extLst>
              <a:ext uri="{FF2B5EF4-FFF2-40B4-BE49-F238E27FC236}">
                <a16:creationId xmlns:a16="http://schemas.microsoft.com/office/drawing/2014/main" id="{3FE3612A-15DA-4BD3-BD69-6EBE68E36980}"/>
              </a:ext>
            </a:extLst>
          </p:cNvPr>
          <p:cNvSpPr>
            <a:spLocks noGrp="1"/>
          </p:cNvSpPr>
          <p:nvPr>
            <p:ph type="title"/>
          </p:nvPr>
        </p:nvSpPr>
        <p:spPr>
          <a:xfrm>
            <a:off x="838200" y="365125"/>
            <a:ext cx="10515600" cy="1325563"/>
          </a:xfrm>
        </p:spPr>
        <p:txBody>
          <a:bodyPr>
            <a:normAutofit/>
          </a:bodyPr>
          <a:lstStyle/>
          <a:p>
            <a:r>
              <a:rPr lang="nl-BE" dirty="0">
                <a:latin typeface="Arial" panose="020B0604020202020204" pitchFamily="34" charset="0"/>
                <a:cs typeface="Arial" panose="020B0604020202020204" pitchFamily="34" charset="0"/>
              </a:rPr>
              <a:t>‘De aard van het beestje’</a:t>
            </a:r>
          </a:p>
        </p:txBody>
      </p:sp>
      <p:sp>
        <p:nvSpPr>
          <p:cNvPr id="4" name="Tijdelijke aanduiding voor dianummer 3"/>
          <p:cNvSpPr>
            <a:spLocks noGrp="1"/>
          </p:cNvSpPr>
          <p:nvPr>
            <p:ph type="sldNum" sz="quarter" idx="12"/>
          </p:nvPr>
        </p:nvSpPr>
        <p:spPr>
          <a:xfrm>
            <a:off x="8610600" y="6356350"/>
            <a:ext cx="2743200" cy="365125"/>
          </a:xfrm>
        </p:spPr>
        <p:txBody>
          <a:bodyPr>
            <a:normAutofit/>
          </a:bodyPr>
          <a:lstStyle/>
          <a:p>
            <a:pPr>
              <a:spcAft>
                <a:spcPts val="600"/>
              </a:spcAft>
            </a:pPr>
            <a:fld id="{71446901-105C-45A9-AE4D-BE60EF1EE0EB}" type="slidenum">
              <a:rPr lang="nl-BE" smtClean="0"/>
              <a:pPr>
                <a:spcAft>
                  <a:spcPts val="600"/>
                </a:spcAft>
              </a:pPr>
              <a:t>43</a:t>
            </a:fld>
            <a:endParaRPr lang="nl-BE"/>
          </a:p>
        </p:txBody>
      </p:sp>
      <p:graphicFrame>
        <p:nvGraphicFramePr>
          <p:cNvPr id="13" name="Tijdelijke aanduiding voor inhoud 2">
            <a:extLst>
              <a:ext uri="{FF2B5EF4-FFF2-40B4-BE49-F238E27FC236}">
                <a16:creationId xmlns:a16="http://schemas.microsoft.com/office/drawing/2014/main" id="{580853DA-A04C-65F6-474A-50FD5ED3D061}"/>
              </a:ext>
            </a:extLst>
          </p:cNvPr>
          <p:cNvGraphicFramePr>
            <a:graphicFrameLocks noGrp="1"/>
          </p:cNvGraphicFramePr>
          <p:nvPr>
            <p:ph idx="1"/>
            <p:extLst>
              <p:ext uri="{D42A27DB-BD31-4B8C-83A1-F6EECF244321}">
                <p14:modId xmlns:p14="http://schemas.microsoft.com/office/powerpoint/2010/main" val="4169439203"/>
              </p:ext>
            </p:extLst>
          </p:nvPr>
        </p:nvGraphicFramePr>
        <p:xfrm>
          <a:off x="477549" y="1597334"/>
          <a:ext cx="11236902" cy="48037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3596556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0701B973-3863-6BF6-A909-881266BCEE5B}"/>
              </a:ext>
            </a:extLst>
          </p:cNvPr>
          <p:cNvSpPr>
            <a:spLocks noGrp="1"/>
          </p:cNvSpPr>
          <p:nvPr>
            <p:ph type="sldNum" sz="quarter" idx="12"/>
          </p:nvPr>
        </p:nvSpPr>
        <p:spPr/>
        <p:txBody>
          <a:bodyPr/>
          <a:lstStyle/>
          <a:p>
            <a:fld id="{71446901-105C-45A9-AE4D-BE60EF1EE0EB}" type="slidenum">
              <a:rPr lang="nl-BE" smtClean="0"/>
              <a:t>44</a:t>
            </a:fld>
            <a:endParaRPr lang="nl-BE"/>
          </a:p>
        </p:txBody>
      </p:sp>
      <mc:AlternateContent xmlns:mc="http://schemas.openxmlformats.org/markup-compatibility/2006">
        <mc:Choice xmlns:psuz="http://schemas.microsoft.com/office/powerpoint/2016/summaryzoom" xmlns="" Requires="psuz">
          <p:graphicFrame>
            <p:nvGraphicFramePr>
              <p:cNvPr id="6" name="Overzichtzoom 5">
                <a:extLst>
                  <a:ext uri="{FF2B5EF4-FFF2-40B4-BE49-F238E27FC236}">
                    <a16:creationId xmlns:a16="http://schemas.microsoft.com/office/drawing/2014/main" id="{FC3BCB35-D620-05A0-0A8B-763E4A45F8D7}"/>
                  </a:ext>
                </a:extLst>
              </p:cNvPr>
              <p:cNvGraphicFramePr>
                <a:graphicFrameLocks noChangeAspect="1"/>
              </p:cNvGraphicFramePr>
              <p:nvPr>
                <p:extLst>
                  <p:ext uri="{D42A27DB-BD31-4B8C-83A1-F6EECF244321}">
                    <p14:modId xmlns:p14="http://schemas.microsoft.com/office/powerpoint/2010/main" val="2912734028"/>
                  </p:ext>
                </p:extLst>
              </p:nvPr>
            </p:nvGraphicFramePr>
            <p:xfrm>
              <a:off x="-854354" y="604260"/>
              <a:ext cx="13900708" cy="5752090"/>
            </p:xfrm>
            <a:graphic>
              <a:graphicData uri="http://schemas.microsoft.com/office/powerpoint/2016/summaryzoom">
                <psuz:summaryZm>
                  <psuz:summaryZmObj sectionId="{E8759896-A595-4702-BD1E-8D8711478A61}">
                    <psuz:zmPr id="{CD8BB024-1BF0-4260-B51C-DA9F2DA0A8B7}" transitionDur="1000">
                      <p166:blipFill xmlns:p166="http://schemas.microsoft.com/office/powerpoint/2016/6/main">
                        <a:blip r:embed="rId2"/>
                        <a:stretch>
                          <a:fillRect/>
                        </a:stretch>
                      </p166:blipFill>
                      <p166:spPr xmlns:p166="http://schemas.microsoft.com/office/powerpoint/2016/6/main">
                        <a:xfrm>
                          <a:off x="2262401" y="201322"/>
                          <a:ext cx="4601671" cy="2588441"/>
                        </a:xfrm>
                        <a:prstGeom prst="rect">
                          <a:avLst/>
                        </a:prstGeom>
                        <a:ln w="3175">
                          <a:solidFill>
                            <a:prstClr val="ltGray"/>
                          </a:solidFill>
                        </a:ln>
                      </p166:spPr>
                    </psuz:zmPr>
                  </psuz:summaryZmObj>
                  <psuz:summaryZmObj sectionId="{C4F4D35A-23F7-42BE-B1DA-ECBD57C225D8}">
                    <psuz:zmPr id="{200A794D-C10E-4C3C-9D07-ABEAB95EAE2E}" transitionDur="1000">
                      <p166:blipFill xmlns:p166="http://schemas.microsoft.com/office/powerpoint/2016/6/main">
                        <a:blip r:embed="rId3"/>
                        <a:stretch>
                          <a:fillRect/>
                        </a:stretch>
                      </p166:blipFill>
                      <p166:spPr xmlns:p166="http://schemas.microsoft.com/office/powerpoint/2016/6/main">
                        <a:xfrm>
                          <a:off x="7036635" y="201322"/>
                          <a:ext cx="4601671" cy="2588441"/>
                        </a:xfrm>
                        <a:prstGeom prst="rect">
                          <a:avLst/>
                        </a:prstGeom>
                        <a:ln w="3175">
                          <a:solidFill>
                            <a:prstClr val="ltGray"/>
                          </a:solidFill>
                        </a:ln>
                      </p166:spPr>
                    </psuz:zmPr>
                  </psuz:summaryZmObj>
                  <psuz:summaryZmObj sectionId="{EB7E6212-6746-4ABE-B98B-6F63ECAAFE33}">
                    <psuz:zmPr id="{0C2D7E07-FAEF-4643-A08E-20124C7BCDF3}" transitionDur="1000">
                      <p166:blipFill xmlns:p166="http://schemas.microsoft.com/office/powerpoint/2016/6/main">
                        <a:blip r:embed="rId4"/>
                        <a:stretch>
                          <a:fillRect/>
                        </a:stretch>
                      </p166:blipFill>
                      <p166:spPr xmlns:p166="http://schemas.microsoft.com/office/powerpoint/2016/6/main">
                        <a:xfrm>
                          <a:off x="2262401" y="2962326"/>
                          <a:ext cx="4601671" cy="2588441"/>
                        </a:xfrm>
                        <a:prstGeom prst="rect">
                          <a:avLst/>
                        </a:prstGeom>
                        <a:ln w="3175">
                          <a:solidFill>
                            <a:prstClr val="ltGray"/>
                          </a:solidFill>
                        </a:ln>
                      </p166:spPr>
                    </psuz:zmPr>
                  </psuz:summaryZmObj>
                  <psuz:summaryZmObj sectionId="{EFFCED21-8B82-425A-ADB3-24CFE686246D}">
                    <psuz:zmPr id="{0800D554-6A97-4A0D-B32F-4B4937F94C9D}" transitionDur="1000">
                      <p166:blipFill xmlns:p166="http://schemas.microsoft.com/office/powerpoint/2016/6/main">
                        <a:blip r:embed="rId5"/>
                        <a:stretch>
                          <a:fillRect/>
                        </a:stretch>
                      </p166:blipFill>
                      <p166:spPr xmlns:p166="http://schemas.microsoft.com/office/powerpoint/2016/6/main">
                        <a:xfrm>
                          <a:off x="7036635" y="2962326"/>
                          <a:ext cx="4601671" cy="2588441"/>
                        </a:xfrm>
                        <a:prstGeom prst="rect">
                          <a:avLst/>
                        </a:prstGeom>
                        <a:ln w="3175">
                          <a:solidFill>
                            <a:prstClr val="ltGray"/>
                          </a:solidFill>
                        </a:ln>
                      </p166:spPr>
                    </psuz:zmPr>
                  </psuz:summaryZmObj>
                  <psuz:gridLayout/>
                </psuz:summaryZm>
              </a:graphicData>
            </a:graphic>
          </p:graphicFrame>
        </mc:Choice>
        <mc:Fallback>
          <p:grpSp>
            <p:nvGrpSpPr>
              <p:cNvPr id="6" name="Overzichtzoom 5">
                <a:extLst>
                  <a:ext uri="{FF2B5EF4-FFF2-40B4-BE49-F238E27FC236}">
                    <a16:creationId xmlns:a16="http://schemas.microsoft.com/office/drawing/2014/main" id="{FC3BCB35-D620-05A0-0A8B-763E4A45F8D7}"/>
                  </a:ext>
                </a:extLst>
              </p:cNvPr>
              <p:cNvGrpSpPr>
                <a:grpSpLocks noGrp="1" noUngrp="1" noRot="1" noChangeAspect="1" noMove="1" noResize="1"/>
              </p:cNvGrpSpPr>
              <p:nvPr/>
            </p:nvGrpSpPr>
            <p:grpSpPr>
              <a:xfrm>
                <a:off x="-854354" y="604260"/>
                <a:ext cx="13900708" cy="5752090"/>
                <a:chOff x="-854354" y="604260"/>
                <a:chExt cx="13900708" cy="5752090"/>
              </a:xfrm>
            </p:grpSpPr>
            <p:pic>
              <p:nvPicPr>
                <p:cNvPr id="2" name="Afbeelding 2">
                  <a:hlinkClick r:id="rId6" action="ppaction://hlinksldjump"/>
                </p:cNvPr>
                <p:cNvPicPr>
                  <a:picLocks noSelect="1" noRot="1" noChangeAspect="1" noMove="1" noResize="1" noEditPoints="1" noAdjustHandles="1" noChangeArrowheads="1" noChangeShapeType="1"/>
                </p:cNvPicPr>
                <p:nvPr/>
              </p:nvPicPr>
              <p:blipFill>
                <a:blip r:embed="rId7"/>
                <a:stretch>
                  <a:fillRect/>
                </a:stretch>
              </p:blipFill>
              <p:spPr>
                <a:xfrm>
                  <a:off x="1408047" y="805582"/>
                  <a:ext cx="4601671" cy="2588441"/>
                </a:xfrm>
                <a:prstGeom prst="rect">
                  <a:avLst/>
                </a:prstGeom>
                <a:ln w="3175">
                  <a:solidFill>
                    <a:prstClr val="ltGray"/>
                  </a:solidFill>
                </a:ln>
              </p:spPr>
            </p:pic>
            <p:pic>
              <p:nvPicPr>
                <p:cNvPr id="3" name="Afbeelding 3">
                  <a:hlinkClick r:id="rId8" action="ppaction://hlinksldjump"/>
                </p:cNvPr>
                <p:cNvPicPr>
                  <a:picLocks noSelect="1" noRot="1" noChangeAspect="1" noMove="1" noResize="1" noEditPoints="1" noAdjustHandles="1" noChangeArrowheads="1" noChangeShapeType="1"/>
                </p:cNvPicPr>
                <p:nvPr/>
              </p:nvPicPr>
              <p:blipFill>
                <a:blip r:embed="rId9"/>
                <a:stretch>
                  <a:fillRect/>
                </a:stretch>
              </p:blipFill>
              <p:spPr>
                <a:xfrm>
                  <a:off x="6182281" y="805582"/>
                  <a:ext cx="4601671" cy="2588441"/>
                </a:xfrm>
                <a:prstGeom prst="rect">
                  <a:avLst/>
                </a:prstGeom>
                <a:ln w="3175">
                  <a:solidFill>
                    <a:prstClr val="ltGray"/>
                  </a:solidFill>
                </a:ln>
              </p:spPr>
            </p:pic>
            <p:pic>
              <p:nvPicPr>
                <p:cNvPr id="5" name="Afbeelding 5">
                  <a:hlinkClick r:id="rId10" action="ppaction://hlinksldjump"/>
                </p:cNvPr>
                <p:cNvPicPr>
                  <a:picLocks noSelect="1" noRot="1" noChangeAspect="1" noMove="1" noResize="1" noEditPoints="1" noAdjustHandles="1" noChangeArrowheads="1" noChangeShapeType="1"/>
                </p:cNvPicPr>
                <p:nvPr/>
              </p:nvPicPr>
              <p:blipFill>
                <a:blip r:embed="rId11"/>
                <a:stretch>
                  <a:fillRect/>
                </a:stretch>
              </p:blipFill>
              <p:spPr>
                <a:xfrm>
                  <a:off x="1408047" y="3566586"/>
                  <a:ext cx="4601671" cy="2588441"/>
                </a:xfrm>
                <a:prstGeom prst="rect">
                  <a:avLst/>
                </a:prstGeom>
                <a:ln w="3175">
                  <a:solidFill>
                    <a:prstClr val="ltGray"/>
                  </a:solidFill>
                </a:ln>
              </p:spPr>
            </p:pic>
            <p:pic>
              <p:nvPicPr>
                <p:cNvPr id="7" name="Afbeelding 7">
                  <a:hlinkClick r:id="rId12" action="ppaction://hlinksldjump"/>
                </p:cNvPr>
                <p:cNvPicPr>
                  <a:picLocks noSelect="1" noRot="1" noChangeAspect="1" noMove="1" noResize="1" noEditPoints="1" noAdjustHandles="1" noChangeArrowheads="1" noChangeShapeType="1"/>
                </p:cNvPicPr>
                <p:nvPr/>
              </p:nvPicPr>
              <p:blipFill>
                <a:blip r:embed="rId13"/>
                <a:stretch>
                  <a:fillRect/>
                </a:stretch>
              </p:blipFill>
              <p:spPr>
                <a:xfrm>
                  <a:off x="6182281" y="3566586"/>
                  <a:ext cx="4601671" cy="2588441"/>
                </a:xfrm>
                <a:prstGeom prst="rect">
                  <a:avLst/>
                </a:prstGeom>
                <a:ln w="3175">
                  <a:solidFill>
                    <a:prstClr val="ltGray"/>
                  </a:solidFill>
                </a:ln>
              </p:spPr>
            </p:pic>
          </p:grpSp>
        </mc:Fallback>
      </mc:AlternateContent>
    </p:spTree>
    <p:extLst>
      <p:ext uri="{BB962C8B-B14F-4D97-AF65-F5344CB8AC3E}">
        <p14:creationId xmlns:p14="http://schemas.microsoft.com/office/powerpoint/2010/main" val="8560568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Video 28">
            <a:extLst>
              <a:ext uri="{FF2B5EF4-FFF2-40B4-BE49-F238E27FC236}">
                <a16:creationId xmlns:a16="http://schemas.microsoft.com/office/drawing/2014/main" id="{0B1DA7A3-3306-563C-F5F0-EC1115D8053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284" r="1" b="1"/>
          <a:stretch/>
        </p:blipFill>
        <p:spPr>
          <a:xfrm>
            <a:off x="-3047" y="10"/>
            <a:ext cx="12191999" cy="6857990"/>
          </a:xfrm>
          <a:prstGeom prst="rect">
            <a:avLst/>
          </a:prstGeom>
        </p:spPr>
      </p:pic>
      <p:sp>
        <p:nvSpPr>
          <p:cNvPr id="2" name="Titel 1"/>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ormAutofit/>
          </a:bodyPr>
          <a:lstStyle/>
          <a:p>
            <a:r>
              <a:rPr lang="en-US" sz="5200" kern="1200" dirty="0" err="1">
                <a:solidFill>
                  <a:srgbClr val="FFFFFF"/>
                </a:solidFill>
                <a:latin typeface="+mj-lt"/>
                <a:ea typeface="+mj-ea"/>
                <a:cs typeface="+mj-cs"/>
              </a:rPr>
              <a:t>Psychologie</a:t>
            </a:r>
            <a:r>
              <a:rPr lang="en-US" sz="5200" kern="1200" dirty="0">
                <a:solidFill>
                  <a:srgbClr val="FFFFFF"/>
                </a:solidFill>
                <a:latin typeface="+mj-lt"/>
                <a:ea typeface="+mj-ea"/>
                <a:cs typeface="+mj-cs"/>
              </a:rPr>
              <a:t> in </a:t>
            </a:r>
            <a:r>
              <a:rPr lang="en-US" sz="5200" kern="1200" dirty="0" err="1">
                <a:solidFill>
                  <a:srgbClr val="FFFFFF"/>
                </a:solidFill>
                <a:latin typeface="+mj-lt"/>
                <a:ea typeface="+mj-ea"/>
                <a:cs typeface="+mj-cs"/>
              </a:rPr>
              <a:t>beweging</a:t>
            </a:r>
            <a:endParaRPr lang="en-US" sz="5200" kern="1200" dirty="0">
              <a:solidFill>
                <a:srgbClr val="FFFFFF"/>
              </a:solidFill>
              <a:latin typeface="+mj-lt"/>
              <a:ea typeface="+mj-ea"/>
              <a:cs typeface="+mj-cs"/>
            </a:endParaRPr>
          </a:p>
        </p:txBody>
      </p:sp>
      <p:sp>
        <p:nvSpPr>
          <p:cNvPr id="3" name="Ondertitel 2"/>
          <p:cNvSpPr>
            <a:spLocks noGrp="1"/>
          </p:cNvSpPr>
          <p:nvPr>
            <p:ph type="subTitle" idx="1"/>
          </p:nvPr>
        </p:nvSpPr>
        <p:spPr>
          <a:xfrm>
            <a:off x="1100051" y="4072043"/>
            <a:ext cx="10058400" cy="2284307"/>
          </a:xfrm>
          <a:effectLst>
            <a:outerShdw blurRad="50800" dist="38100" dir="2700000" algn="tl" rotWithShape="0">
              <a:prstClr val="black">
                <a:alpha val="40000"/>
              </a:prstClr>
            </a:outerShdw>
          </a:effectLst>
        </p:spPr>
        <p:txBody>
          <a:bodyPr vert="horz" lIns="91440" tIns="45720" rIns="91440" bIns="45720" rtlCol="0">
            <a:normAutofit/>
          </a:bodyPr>
          <a:lstStyle/>
          <a:p>
            <a:pPr indent="-228600">
              <a:buFont typeface="Arial" panose="020B0604020202020204" pitchFamily="34" charset="0"/>
              <a:buChar char="•"/>
            </a:pPr>
            <a:r>
              <a:rPr lang="en-US" sz="1800" dirty="0" smtClean="0">
                <a:solidFill>
                  <a:srgbClr val="FFFFFF"/>
                </a:solidFill>
              </a:rPr>
              <a:t>Wat </a:t>
            </a:r>
            <a:r>
              <a:rPr lang="en-US" sz="1800" dirty="0" err="1" smtClean="0">
                <a:solidFill>
                  <a:srgbClr val="FFFFFF"/>
                </a:solidFill>
              </a:rPr>
              <a:t>heeft</a:t>
            </a:r>
            <a:r>
              <a:rPr lang="en-US" sz="1800" dirty="0" smtClean="0">
                <a:solidFill>
                  <a:srgbClr val="FFFFFF"/>
                </a:solidFill>
              </a:rPr>
              <a:t> </a:t>
            </a:r>
            <a:r>
              <a:rPr lang="en-US" sz="1800" dirty="0" err="1" smtClean="0">
                <a:solidFill>
                  <a:srgbClr val="FFFFFF"/>
                </a:solidFill>
              </a:rPr>
              <a:t>er</a:t>
            </a:r>
            <a:r>
              <a:rPr lang="en-US" sz="1800" dirty="0" smtClean="0">
                <a:solidFill>
                  <a:srgbClr val="FFFFFF"/>
                </a:solidFill>
              </a:rPr>
              <a:t> </a:t>
            </a:r>
            <a:r>
              <a:rPr lang="en-US" sz="1800" dirty="0" err="1" smtClean="0">
                <a:solidFill>
                  <a:srgbClr val="FFFFFF"/>
                </a:solidFill>
              </a:rPr>
              <a:t>zorg</a:t>
            </a:r>
            <a:r>
              <a:rPr lang="en-US" sz="1800" dirty="0" smtClean="0">
                <a:solidFill>
                  <a:srgbClr val="FFFFFF"/>
                </a:solidFill>
              </a:rPr>
              <a:t> </a:t>
            </a:r>
            <a:r>
              <a:rPr lang="en-US" sz="1800" dirty="0" err="1" smtClean="0">
                <a:solidFill>
                  <a:srgbClr val="FFFFFF"/>
                </a:solidFill>
              </a:rPr>
              <a:t>en</a:t>
            </a:r>
            <a:r>
              <a:rPr lang="en-US" sz="1800" dirty="0" smtClean="0">
                <a:solidFill>
                  <a:srgbClr val="FFFFFF"/>
                </a:solidFill>
              </a:rPr>
              <a:t> </a:t>
            </a:r>
            <a:r>
              <a:rPr lang="en-US" sz="1800" dirty="0" err="1" smtClean="0">
                <a:solidFill>
                  <a:srgbClr val="FFFFFF"/>
                </a:solidFill>
              </a:rPr>
              <a:t>aandacht</a:t>
            </a:r>
            <a:r>
              <a:rPr lang="en-US" sz="1800" dirty="0" smtClean="0">
                <a:solidFill>
                  <a:srgbClr val="FFFFFF"/>
                </a:solidFill>
              </a:rPr>
              <a:t> </a:t>
            </a:r>
            <a:r>
              <a:rPr lang="en-US" sz="1800" dirty="0" err="1" smtClean="0">
                <a:solidFill>
                  <a:srgbClr val="FFFFFF"/>
                </a:solidFill>
              </a:rPr>
              <a:t>nodig</a:t>
            </a:r>
            <a:r>
              <a:rPr lang="en-US" sz="1800" dirty="0" smtClean="0">
                <a:solidFill>
                  <a:srgbClr val="FFFFFF"/>
                </a:solidFill>
              </a:rPr>
              <a:t>? </a:t>
            </a:r>
          </a:p>
          <a:p>
            <a:pPr indent="-228600">
              <a:buFont typeface="Arial" panose="020B0604020202020204" pitchFamily="34" charset="0"/>
              <a:buChar char="•"/>
            </a:pPr>
            <a:r>
              <a:rPr lang="en-US" sz="1800" dirty="0" err="1" smtClean="0">
                <a:solidFill>
                  <a:srgbClr val="FFFFFF"/>
                </a:solidFill>
              </a:rPr>
              <a:t>Veranderen</a:t>
            </a:r>
            <a:r>
              <a:rPr lang="en-US" sz="1800" dirty="0" smtClean="0">
                <a:solidFill>
                  <a:srgbClr val="FFFFFF"/>
                </a:solidFill>
              </a:rPr>
              <a:t> </a:t>
            </a:r>
            <a:r>
              <a:rPr lang="en-US" sz="1800" dirty="0" err="1">
                <a:solidFill>
                  <a:srgbClr val="FFFFFF"/>
                </a:solidFill>
              </a:rPr>
              <a:t>én</a:t>
            </a:r>
            <a:r>
              <a:rPr lang="en-US" sz="1800" dirty="0">
                <a:solidFill>
                  <a:srgbClr val="FFFFFF"/>
                </a:solidFill>
              </a:rPr>
              <a:t> </a:t>
            </a:r>
            <a:r>
              <a:rPr lang="en-US" sz="1800" dirty="0" err="1" smtClean="0">
                <a:solidFill>
                  <a:srgbClr val="FFFFFF"/>
                </a:solidFill>
              </a:rPr>
              <a:t>aanvaarden</a:t>
            </a:r>
            <a:endParaRPr lang="en-US" sz="1800" dirty="0">
              <a:solidFill>
                <a:srgbClr val="FFFFFF"/>
              </a:solidFill>
            </a:endParaRPr>
          </a:p>
          <a:p>
            <a:pPr indent="-228600">
              <a:buFont typeface="Arial" panose="020B0604020202020204" pitchFamily="34" charset="0"/>
              <a:buChar char="•"/>
            </a:pPr>
            <a:r>
              <a:rPr lang="en-US" sz="1800" dirty="0" err="1">
                <a:solidFill>
                  <a:srgbClr val="FFFFFF"/>
                </a:solidFill>
              </a:rPr>
              <a:t>Gezonde</a:t>
            </a:r>
            <a:r>
              <a:rPr lang="en-US" sz="1800" dirty="0">
                <a:solidFill>
                  <a:srgbClr val="FFFFFF"/>
                </a:solidFill>
              </a:rPr>
              <a:t> </a:t>
            </a:r>
            <a:r>
              <a:rPr lang="en-US" sz="1800" dirty="0" err="1">
                <a:solidFill>
                  <a:srgbClr val="FFFFFF"/>
                </a:solidFill>
              </a:rPr>
              <a:t>aandacht</a:t>
            </a:r>
            <a:r>
              <a:rPr lang="en-US" sz="1800" dirty="0">
                <a:solidFill>
                  <a:srgbClr val="FFFFFF"/>
                </a:solidFill>
              </a:rPr>
              <a:t> </a:t>
            </a:r>
            <a:r>
              <a:rPr lang="en-US" sz="1800" dirty="0" err="1">
                <a:solidFill>
                  <a:srgbClr val="FFFFFF"/>
                </a:solidFill>
              </a:rPr>
              <a:t>voor</a:t>
            </a:r>
            <a:r>
              <a:rPr lang="en-US" sz="1800" dirty="0">
                <a:solidFill>
                  <a:srgbClr val="FFFFFF"/>
                </a:solidFill>
              </a:rPr>
              <a:t> </a:t>
            </a:r>
            <a:r>
              <a:rPr lang="en-US" sz="1800" dirty="0" err="1">
                <a:solidFill>
                  <a:srgbClr val="FFFFFF"/>
                </a:solidFill>
              </a:rPr>
              <a:t>gedachten</a:t>
            </a:r>
            <a:r>
              <a:rPr lang="en-US" sz="1800" dirty="0">
                <a:solidFill>
                  <a:srgbClr val="FFFFFF"/>
                </a:solidFill>
              </a:rPr>
              <a:t> </a:t>
            </a:r>
            <a:r>
              <a:rPr lang="en-US" sz="1800" dirty="0" err="1">
                <a:solidFill>
                  <a:srgbClr val="FFFFFF"/>
                </a:solidFill>
              </a:rPr>
              <a:t>en</a:t>
            </a:r>
            <a:r>
              <a:rPr lang="en-US" sz="1800" dirty="0">
                <a:solidFill>
                  <a:srgbClr val="FFFFFF"/>
                </a:solidFill>
              </a:rPr>
              <a:t> </a:t>
            </a:r>
            <a:r>
              <a:rPr lang="en-US" sz="1800" dirty="0" err="1">
                <a:solidFill>
                  <a:srgbClr val="FFFFFF"/>
                </a:solidFill>
              </a:rPr>
              <a:t>gevoelens</a:t>
            </a:r>
            <a:endParaRPr lang="en-US" sz="1800" dirty="0">
              <a:solidFill>
                <a:srgbClr val="FFFFFF"/>
              </a:solidFill>
            </a:endParaRPr>
          </a:p>
          <a:p>
            <a:pPr indent="-228600">
              <a:buFont typeface="Arial" panose="020B0604020202020204" pitchFamily="34" charset="0"/>
              <a:buChar char="•"/>
            </a:pPr>
            <a:r>
              <a:rPr lang="en-US" sz="1800" dirty="0" err="1">
                <a:solidFill>
                  <a:srgbClr val="FFFFFF"/>
                </a:solidFill>
              </a:rPr>
              <a:t>Gezond</a:t>
            </a:r>
            <a:r>
              <a:rPr lang="en-US" sz="1800" dirty="0">
                <a:solidFill>
                  <a:srgbClr val="FFFFFF"/>
                </a:solidFill>
              </a:rPr>
              <a:t> </a:t>
            </a:r>
            <a:r>
              <a:rPr lang="en-US" sz="1800" dirty="0" err="1">
                <a:solidFill>
                  <a:srgbClr val="FFFFFF"/>
                </a:solidFill>
              </a:rPr>
              <a:t>gedrag</a:t>
            </a:r>
            <a:endParaRPr lang="en-US" sz="1800" dirty="0">
              <a:solidFill>
                <a:srgbClr val="FFFFFF"/>
              </a:solidFill>
            </a:endParaRPr>
          </a:p>
          <a:p>
            <a:pPr indent="-228600">
              <a:buFont typeface="Arial" panose="020B0604020202020204" pitchFamily="34" charset="0"/>
              <a:buChar char="•"/>
            </a:pPr>
            <a:r>
              <a:rPr lang="en-US" sz="1800" dirty="0" err="1">
                <a:solidFill>
                  <a:srgbClr val="FFFFFF"/>
                </a:solidFill>
              </a:rPr>
              <a:t>Sociaal</a:t>
            </a:r>
            <a:r>
              <a:rPr lang="en-US" sz="1800" dirty="0">
                <a:solidFill>
                  <a:srgbClr val="FFFFFF"/>
                </a:solidFill>
              </a:rPr>
              <a:t> contact</a:t>
            </a:r>
          </a:p>
          <a:p>
            <a:pPr indent="-228600">
              <a:buFont typeface="Arial" panose="020B0604020202020204" pitchFamily="34" charset="0"/>
              <a:buChar char="•"/>
            </a:pPr>
            <a:r>
              <a:rPr lang="en-US" sz="1800" dirty="0">
                <a:solidFill>
                  <a:srgbClr val="FFFFFF"/>
                </a:solidFill>
              </a:rPr>
              <a:t>Diverse </a:t>
            </a:r>
            <a:r>
              <a:rPr lang="en-US" sz="1800" dirty="0" err="1">
                <a:solidFill>
                  <a:srgbClr val="FFFFFF"/>
                </a:solidFill>
              </a:rPr>
              <a:t>krachtbronnen</a:t>
            </a:r>
            <a:endParaRPr lang="en-US" sz="1800" dirty="0">
              <a:solidFill>
                <a:srgbClr val="FFFFFF"/>
              </a:solidFill>
            </a:endParaRPr>
          </a:p>
          <a:p>
            <a:pPr indent="-228600">
              <a:buFont typeface="Arial" panose="020B0604020202020204" pitchFamily="34" charset="0"/>
              <a:buChar char="•"/>
            </a:pPr>
            <a:endParaRPr lang="en-US" sz="800" dirty="0">
              <a:solidFill>
                <a:srgbClr val="FFFFFF"/>
              </a:solidFill>
            </a:endParaRPr>
          </a:p>
        </p:txBody>
      </p:sp>
      <p:sp>
        <p:nvSpPr>
          <p:cNvPr id="4" name="Tijdelijke aanduiding voor dianummer 3"/>
          <p:cNvSpPr>
            <a:spLocks noGrp="1"/>
          </p:cNvSpPr>
          <p:nvPr>
            <p:ph type="sldNum" sz="quarter" idx="12"/>
          </p:nvPr>
        </p:nvSpPr>
        <p:spPr>
          <a:xfrm>
            <a:off x="8610600" y="6356350"/>
            <a:ext cx="2743200" cy="365125"/>
          </a:xfrm>
        </p:spPr>
        <p:txBody>
          <a:bodyPr vert="horz" lIns="91440" tIns="45720" rIns="91440" bIns="45720" rtlCol="0">
            <a:normAutofit/>
          </a:bodyPr>
          <a:lstStyle/>
          <a:p>
            <a:pPr>
              <a:spcAft>
                <a:spcPts val="600"/>
              </a:spcAft>
            </a:pPr>
            <a:fld id="{71446901-105C-45A9-AE4D-BE60EF1EE0EB}" type="slidenum">
              <a:rPr lang="en-US">
                <a:solidFill>
                  <a:srgbClr val="FFFFFF"/>
                </a:solidFill>
              </a:rPr>
              <a:pPr>
                <a:spcAft>
                  <a:spcPts val="600"/>
                </a:spcAft>
              </a:pPr>
              <a:t>45</a:t>
            </a:fld>
            <a:endParaRPr lang="en-US">
              <a:solidFill>
                <a:srgbClr val="FFFFFF"/>
              </a:solidFill>
            </a:endParaRPr>
          </a:p>
        </p:txBody>
      </p:sp>
    </p:spTree>
    <p:extLst>
      <p:ext uri="{BB962C8B-B14F-4D97-AF65-F5344CB8AC3E}">
        <p14:creationId xmlns:p14="http://schemas.microsoft.com/office/powerpoint/2010/main" val="3335067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84"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9"/>
                                        </p:tgtEl>
                                      </p:cBhvr>
                                    </p:cmd>
                                  </p:childTnLst>
                                </p:cTn>
                              </p:par>
                            </p:childTnLst>
                          </p:cTn>
                        </p:par>
                      </p:childTnLst>
                    </p:cTn>
                  </p:par>
                </p:childTnLst>
              </p:cTn>
              <p:nextCondLst>
                <p:cond evt="onClick" delay="0">
                  <p:tgtEl>
                    <p:spTgt spid="29"/>
                  </p:tgtEl>
                </p:cond>
              </p:nextCondLst>
            </p:seq>
            <p:video>
              <p:cMediaNode mute="1">
                <p:cTn id="12" repeatCount="indefinite" fill="hold" display="0">
                  <p:stCondLst>
                    <p:cond delay="indefinite"/>
                  </p:stCondLst>
                </p:cTn>
                <p:tgtEl>
                  <p:spTgt spid="29"/>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95973" y="245886"/>
            <a:ext cx="11619507" cy="1434415"/>
          </a:xfrm>
        </p:spPr>
        <p:txBody>
          <a:bodyPr anchor="b">
            <a:normAutofit/>
          </a:bodyPr>
          <a:lstStyle/>
          <a:p>
            <a:r>
              <a:rPr lang="nl-BE" sz="5400" dirty="0" smtClean="0">
                <a:latin typeface="Arial" panose="020B0604020202020204" pitchFamily="34" charset="0"/>
                <a:cs typeface="Arial" panose="020B0604020202020204" pitchFamily="34" charset="0"/>
              </a:rPr>
              <a:t> </a:t>
            </a:r>
            <a:r>
              <a:rPr lang="nl-BE" sz="3600" dirty="0" smtClean="0">
                <a:latin typeface="Arial" panose="020B0604020202020204" pitchFamily="34" charset="0"/>
                <a:cs typeface="Arial" panose="020B0604020202020204" pitchFamily="34" charset="0"/>
              </a:rPr>
              <a:t>Hoe kom je psychologisch in bewegen? </a:t>
            </a:r>
            <a:endParaRPr lang="nl-BE" sz="3600" dirty="0">
              <a:latin typeface="Arial" panose="020B0604020202020204" pitchFamily="34" charset="0"/>
              <a:cs typeface="Arial" panose="020B0604020202020204" pitchFamily="34" charset="0"/>
            </a:endParaRPr>
          </a:p>
        </p:txBody>
      </p:sp>
      <p:sp>
        <p:nvSpPr>
          <p:cNvPr id="3" name="Tijdelijke aanduiding voor inhoud 2"/>
          <p:cNvSpPr>
            <a:spLocks noGrp="1"/>
          </p:cNvSpPr>
          <p:nvPr>
            <p:ph idx="1"/>
          </p:nvPr>
        </p:nvSpPr>
        <p:spPr>
          <a:xfrm>
            <a:off x="1492409" y="2031122"/>
            <a:ext cx="9163178" cy="4119172"/>
          </a:xfrm>
        </p:spPr>
        <p:txBody>
          <a:bodyPr anchor="t">
            <a:normAutofit fontScale="92500" lnSpcReduction="20000"/>
          </a:bodyPr>
          <a:lstStyle/>
          <a:p>
            <a:pPr marL="0" indent="0">
              <a:buNone/>
            </a:pPr>
            <a:r>
              <a:rPr lang="nl-BE" sz="1900" b="1" dirty="0" smtClean="0">
                <a:latin typeface="Arial" panose="020B0604020202020204" pitchFamily="34" charset="0"/>
                <a:cs typeface="Arial" panose="020B0604020202020204" pitchFamily="34" charset="0"/>
              </a:rPr>
              <a:t>Door (op een zachte en vriendelijke manier) dingen onder ogen te komen. </a:t>
            </a:r>
          </a:p>
          <a:p>
            <a:pPr marL="0" indent="0">
              <a:buNone/>
            </a:pPr>
            <a:endParaRPr lang="nl-BE" sz="1900" b="1" dirty="0" smtClean="0">
              <a:latin typeface="Arial" panose="020B0604020202020204" pitchFamily="34" charset="0"/>
              <a:cs typeface="Arial" panose="020B0604020202020204" pitchFamily="34" charset="0"/>
            </a:endParaRPr>
          </a:p>
          <a:p>
            <a:pPr marL="0" indent="0">
              <a:buNone/>
            </a:pPr>
            <a:r>
              <a:rPr lang="nl-BE" sz="1900" dirty="0" smtClean="0">
                <a:latin typeface="Arial" panose="020B0604020202020204" pitchFamily="34" charset="0"/>
                <a:cs typeface="Arial" panose="020B0604020202020204" pitchFamily="34" charset="0"/>
              </a:rPr>
              <a:t>Overloop rustig de vorige dia’s. </a:t>
            </a:r>
          </a:p>
          <a:p>
            <a:pPr marL="0" indent="0">
              <a:buNone/>
            </a:pPr>
            <a:r>
              <a:rPr lang="nl-BE" sz="1900" dirty="0" smtClean="0">
                <a:latin typeface="Arial" panose="020B0604020202020204" pitchFamily="34" charset="0"/>
                <a:cs typeface="Arial" panose="020B0604020202020204" pitchFamily="34" charset="0"/>
              </a:rPr>
              <a:t>Lijdt </a:t>
            </a:r>
            <a:r>
              <a:rPr lang="nl-BE" sz="1900" dirty="0">
                <a:latin typeface="Arial" panose="020B0604020202020204" pitchFamily="34" charset="0"/>
                <a:cs typeface="Arial" panose="020B0604020202020204" pitchFamily="34" charset="0"/>
              </a:rPr>
              <a:t>jij onder één of meerder van de beïnvloedingsfactoren</a:t>
            </a:r>
            <a:r>
              <a:rPr lang="nl-BE" sz="1900" dirty="0" smtClean="0">
                <a:latin typeface="Arial" panose="020B0604020202020204" pitchFamily="34" charset="0"/>
                <a:cs typeface="Arial" panose="020B0604020202020204" pitchFamily="34" charset="0"/>
              </a:rPr>
              <a:t>?</a:t>
            </a:r>
            <a:endParaRPr lang="nl-BE" sz="1900" b="1" dirty="0" smtClean="0">
              <a:latin typeface="Arial" panose="020B0604020202020204" pitchFamily="34" charset="0"/>
              <a:cs typeface="Arial" panose="020B0604020202020204" pitchFamily="34" charset="0"/>
            </a:endParaRPr>
          </a:p>
          <a:p>
            <a:pPr marL="0" indent="0">
              <a:buNone/>
            </a:pPr>
            <a:endParaRPr lang="nl-BE" sz="1900" dirty="0" smtClean="0">
              <a:latin typeface="Arial" panose="020B0604020202020204" pitchFamily="34" charset="0"/>
              <a:cs typeface="Arial" panose="020B0604020202020204" pitchFamily="34" charset="0"/>
            </a:endParaRPr>
          </a:p>
          <a:p>
            <a:pPr marL="0" indent="0">
              <a:buNone/>
            </a:pPr>
            <a:r>
              <a:rPr lang="nl-BE" sz="1900" dirty="0" smtClean="0">
                <a:latin typeface="Arial" panose="020B0604020202020204" pitchFamily="34" charset="0"/>
                <a:cs typeface="Arial" panose="020B0604020202020204" pitchFamily="34" charset="0"/>
              </a:rPr>
              <a:t>Ben jij </a:t>
            </a:r>
            <a:r>
              <a:rPr lang="nl-BE" sz="1900" dirty="0">
                <a:latin typeface="Arial" panose="020B0604020202020204" pitchFamily="34" charset="0"/>
                <a:cs typeface="Arial" panose="020B0604020202020204" pitchFamily="34" charset="0"/>
              </a:rPr>
              <a:t>eindeloos op zoek naar een genezing van </a:t>
            </a:r>
            <a:r>
              <a:rPr lang="nl-BE" sz="1900" dirty="0" smtClean="0">
                <a:latin typeface="Arial" panose="020B0604020202020204" pitchFamily="34" charset="0"/>
                <a:cs typeface="Arial" panose="020B0604020202020204" pitchFamily="34" charset="0"/>
              </a:rPr>
              <a:t>je </a:t>
            </a:r>
            <a:r>
              <a:rPr lang="nl-BE" sz="1900" dirty="0">
                <a:latin typeface="Arial" panose="020B0604020202020204" pitchFamily="34" charset="0"/>
                <a:cs typeface="Arial" panose="020B0604020202020204" pitchFamily="34" charset="0"/>
              </a:rPr>
              <a:t>pijn? </a:t>
            </a:r>
          </a:p>
          <a:p>
            <a:pPr marL="0" indent="0">
              <a:buNone/>
            </a:pPr>
            <a:r>
              <a:rPr lang="nl-BE" sz="1900" dirty="0">
                <a:latin typeface="Arial" panose="020B0604020202020204" pitchFamily="34" charset="0"/>
                <a:cs typeface="Arial" panose="020B0604020202020204" pitchFamily="34" charset="0"/>
              </a:rPr>
              <a:t>Zet </a:t>
            </a:r>
            <a:r>
              <a:rPr lang="nl-BE" sz="1900" dirty="0" smtClean="0">
                <a:latin typeface="Arial" panose="020B0604020202020204" pitchFamily="34" charset="0"/>
                <a:cs typeface="Arial" panose="020B0604020202020204" pitchFamily="34" charset="0"/>
              </a:rPr>
              <a:t>jij jouw </a:t>
            </a:r>
            <a:r>
              <a:rPr lang="nl-BE" sz="1900" dirty="0">
                <a:latin typeface="Arial" panose="020B0604020202020204" pitchFamily="34" charset="0"/>
                <a:cs typeface="Arial" panose="020B0604020202020204" pitchFamily="34" charset="0"/>
              </a:rPr>
              <a:t>leven ‘on- </a:t>
            </a:r>
            <a:r>
              <a:rPr lang="nl-BE" sz="1900" dirty="0" err="1">
                <a:latin typeface="Arial" panose="020B0604020202020204" pitchFamily="34" charset="0"/>
                <a:cs typeface="Arial" panose="020B0604020202020204" pitchFamily="34" charset="0"/>
              </a:rPr>
              <a:t>hold</a:t>
            </a:r>
            <a:r>
              <a:rPr lang="nl-BE" sz="1900" dirty="0">
                <a:latin typeface="Arial" panose="020B0604020202020204" pitchFamily="34" charset="0"/>
                <a:cs typeface="Arial" panose="020B0604020202020204" pitchFamily="34" charset="0"/>
              </a:rPr>
              <a:t>’ tot de pijn weg is? </a:t>
            </a:r>
          </a:p>
          <a:p>
            <a:pPr marL="0" indent="0">
              <a:buNone/>
            </a:pPr>
            <a:r>
              <a:rPr lang="nl-BE" sz="1900" dirty="0">
                <a:latin typeface="Arial" panose="020B0604020202020204" pitchFamily="34" charset="0"/>
                <a:cs typeface="Arial" panose="020B0604020202020204" pitchFamily="34" charset="0"/>
              </a:rPr>
              <a:t>Zit </a:t>
            </a:r>
            <a:r>
              <a:rPr lang="nl-BE" sz="1900" dirty="0" smtClean="0">
                <a:latin typeface="Arial" panose="020B0604020202020204" pitchFamily="34" charset="0"/>
                <a:cs typeface="Arial" panose="020B0604020202020204" pitchFamily="34" charset="0"/>
              </a:rPr>
              <a:t>je </a:t>
            </a:r>
            <a:r>
              <a:rPr lang="nl-BE" sz="1900" dirty="0">
                <a:latin typeface="Arial" panose="020B0604020202020204" pitchFamily="34" charset="0"/>
                <a:cs typeface="Arial" panose="020B0604020202020204" pitchFamily="34" charset="0"/>
              </a:rPr>
              <a:t>met </a:t>
            </a:r>
            <a:r>
              <a:rPr lang="nl-BE" sz="1900" dirty="0" smtClean="0">
                <a:latin typeface="Arial" panose="020B0604020202020204" pitchFamily="34" charset="0"/>
                <a:cs typeface="Arial" panose="020B0604020202020204" pitchFamily="34" charset="0"/>
              </a:rPr>
              <a:t>je </a:t>
            </a:r>
            <a:r>
              <a:rPr lang="nl-BE" sz="1900" dirty="0">
                <a:latin typeface="Arial" panose="020B0604020202020204" pitchFamily="34" charset="0"/>
                <a:cs typeface="Arial" panose="020B0604020202020204" pitchFamily="34" charset="0"/>
              </a:rPr>
              <a:t>aandacht veel bij </a:t>
            </a:r>
            <a:r>
              <a:rPr lang="nl-BE" sz="1900" dirty="0" smtClean="0">
                <a:latin typeface="Arial" panose="020B0604020202020204" pitchFamily="34" charset="0"/>
                <a:cs typeface="Arial" panose="020B0604020202020204" pitchFamily="34" charset="0"/>
              </a:rPr>
              <a:t>je </a:t>
            </a:r>
            <a:r>
              <a:rPr lang="nl-BE" sz="1900" dirty="0">
                <a:latin typeface="Arial" panose="020B0604020202020204" pitchFamily="34" charset="0"/>
                <a:cs typeface="Arial" panose="020B0604020202020204" pitchFamily="34" charset="0"/>
              </a:rPr>
              <a:t>pijn</a:t>
            </a:r>
            <a:r>
              <a:rPr lang="nl-BE" sz="1900" dirty="0" smtClean="0">
                <a:latin typeface="Arial" panose="020B0604020202020204" pitchFamily="34" charset="0"/>
                <a:cs typeface="Arial" panose="020B0604020202020204" pitchFamily="34" charset="0"/>
              </a:rPr>
              <a:t>? </a:t>
            </a:r>
          </a:p>
          <a:p>
            <a:pPr marL="0" indent="0">
              <a:buNone/>
            </a:pPr>
            <a:r>
              <a:rPr lang="nl-BE" sz="1900" dirty="0" smtClean="0">
                <a:latin typeface="Arial" panose="020B0604020202020204" pitchFamily="34" charset="0"/>
                <a:cs typeface="Arial" panose="020B0604020202020204" pitchFamily="34" charset="0"/>
              </a:rPr>
              <a:t>Ben je er humeuriger door geworden? </a:t>
            </a:r>
          </a:p>
          <a:p>
            <a:pPr marL="0" indent="0">
              <a:buNone/>
            </a:pPr>
            <a:r>
              <a:rPr lang="nl-BE" sz="1900" dirty="0" smtClean="0">
                <a:latin typeface="Arial" panose="020B0604020202020204" pitchFamily="34" charset="0"/>
                <a:cs typeface="Arial" panose="020B0604020202020204" pitchFamily="34" charset="0"/>
              </a:rPr>
              <a:t>Voel jij je ontevreden?</a:t>
            </a:r>
          </a:p>
          <a:p>
            <a:pPr marL="0" indent="0">
              <a:buNone/>
            </a:pPr>
            <a:r>
              <a:rPr lang="nl-BE" sz="1900" dirty="0" smtClean="0">
                <a:latin typeface="Arial" panose="020B0604020202020204" pitchFamily="34" charset="0"/>
                <a:cs typeface="Arial" panose="020B0604020202020204" pitchFamily="34" charset="0"/>
              </a:rPr>
              <a:t>Zijn er andere gebeurtenissen of ervaringen waar jij van af ziet? </a:t>
            </a:r>
          </a:p>
          <a:p>
            <a:pPr marL="0" indent="0">
              <a:buNone/>
            </a:pPr>
            <a:endParaRPr lang="nl-BE" sz="1900" b="1" dirty="0" smtClean="0">
              <a:latin typeface="Arial" panose="020B0604020202020204" pitchFamily="34" charset="0"/>
              <a:cs typeface="Arial" panose="020B0604020202020204" pitchFamily="34" charset="0"/>
            </a:endParaRPr>
          </a:p>
          <a:p>
            <a:pPr marL="0" indent="0">
              <a:buNone/>
            </a:pPr>
            <a:r>
              <a:rPr lang="nl-BE" sz="1900" b="1" dirty="0" smtClean="0">
                <a:latin typeface="Arial" panose="020B0604020202020204" pitchFamily="34" charset="0"/>
                <a:cs typeface="Arial" panose="020B0604020202020204" pitchFamily="34" charset="0"/>
              </a:rPr>
              <a:t>Dan heeft dit allicht zorg en aandacht nodig. </a:t>
            </a:r>
            <a:endParaRPr lang="nl-BE" sz="1900" b="1" dirty="0">
              <a:latin typeface="Arial" panose="020B0604020202020204" pitchFamily="34" charset="0"/>
              <a:cs typeface="Arial" panose="020B0604020202020204" pitchFamily="34" charset="0"/>
            </a:endParaRPr>
          </a:p>
        </p:txBody>
      </p:sp>
      <p:sp>
        <p:nvSpPr>
          <p:cNvPr id="4" name="Tijdelijke aanduiding voor dianummer 3"/>
          <p:cNvSpPr>
            <a:spLocks noGrp="1"/>
          </p:cNvSpPr>
          <p:nvPr>
            <p:ph type="sldNum" sz="quarter" idx="12"/>
          </p:nvPr>
        </p:nvSpPr>
        <p:spPr>
          <a:xfrm>
            <a:off x="8610600" y="6356350"/>
            <a:ext cx="2743200" cy="365125"/>
          </a:xfrm>
        </p:spPr>
        <p:txBody>
          <a:bodyPr>
            <a:normAutofit/>
          </a:bodyPr>
          <a:lstStyle/>
          <a:p>
            <a:pPr>
              <a:spcAft>
                <a:spcPts val="600"/>
              </a:spcAft>
            </a:pPr>
            <a:fld id="{71446901-105C-45A9-AE4D-BE60EF1EE0EB}" type="slidenum">
              <a:rPr lang="nl-BE" smtClean="0"/>
              <a:pPr>
                <a:spcAft>
                  <a:spcPts val="600"/>
                </a:spcAft>
              </a:pPr>
              <a:t>46</a:t>
            </a:fld>
            <a:endParaRPr lang="nl-BE"/>
          </a:p>
        </p:txBody>
      </p:sp>
    </p:spTree>
    <p:extLst>
      <p:ext uri="{BB962C8B-B14F-4D97-AF65-F5344CB8AC3E}">
        <p14:creationId xmlns:p14="http://schemas.microsoft.com/office/powerpoint/2010/main" val="12675396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90917" y="185596"/>
            <a:ext cx="11619507" cy="1434415"/>
          </a:xfrm>
        </p:spPr>
        <p:txBody>
          <a:bodyPr anchor="b">
            <a:normAutofit/>
          </a:bodyPr>
          <a:lstStyle/>
          <a:p>
            <a:r>
              <a:rPr lang="nl-BE" sz="5400" dirty="0" smtClean="0">
                <a:latin typeface="Arial" panose="020B0604020202020204" pitchFamily="34" charset="0"/>
                <a:cs typeface="Arial" panose="020B0604020202020204" pitchFamily="34" charset="0"/>
              </a:rPr>
              <a:t> </a:t>
            </a:r>
            <a:r>
              <a:rPr lang="nl-BE" sz="3600" dirty="0" smtClean="0">
                <a:latin typeface="Arial" panose="020B0604020202020204" pitchFamily="34" charset="0"/>
                <a:cs typeface="Arial" panose="020B0604020202020204" pitchFamily="34" charset="0"/>
              </a:rPr>
              <a:t>Wat betekent psychologisch bewegen? </a:t>
            </a:r>
            <a:endParaRPr lang="nl-BE" sz="3600" dirty="0">
              <a:latin typeface="Arial" panose="020B0604020202020204" pitchFamily="34" charset="0"/>
              <a:cs typeface="Arial" panose="020B0604020202020204" pitchFamily="34" charset="0"/>
            </a:endParaRPr>
          </a:p>
        </p:txBody>
      </p:sp>
      <p:sp>
        <p:nvSpPr>
          <p:cNvPr id="3" name="Tijdelijke aanduiding voor inhoud 2"/>
          <p:cNvSpPr>
            <a:spLocks noGrp="1"/>
          </p:cNvSpPr>
          <p:nvPr>
            <p:ph idx="1"/>
          </p:nvPr>
        </p:nvSpPr>
        <p:spPr>
          <a:xfrm>
            <a:off x="1481836" y="2071316"/>
            <a:ext cx="7987554" cy="4119172"/>
          </a:xfrm>
        </p:spPr>
        <p:txBody>
          <a:bodyPr anchor="t">
            <a:normAutofit/>
          </a:bodyPr>
          <a:lstStyle/>
          <a:p>
            <a:pPr marL="0" indent="0">
              <a:buNone/>
            </a:pPr>
            <a:r>
              <a:rPr lang="nl-BE" sz="1900" dirty="0" smtClean="0">
                <a:latin typeface="Arial" panose="020B0604020202020204" pitchFamily="34" charset="0"/>
                <a:cs typeface="Arial" panose="020B0604020202020204" pitchFamily="34" charset="0"/>
              </a:rPr>
              <a:t>Het heeft altijd iets te maken met én aanvaarding én verandering.</a:t>
            </a:r>
          </a:p>
          <a:p>
            <a:pPr marL="0" indent="0">
              <a:buNone/>
            </a:pPr>
            <a:endParaRPr lang="nl-BE" sz="1900" dirty="0">
              <a:latin typeface="Arial" panose="020B0604020202020204" pitchFamily="34" charset="0"/>
              <a:cs typeface="Arial" panose="020B0604020202020204" pitchFamily="34" charset="0"/>
            </a:endParaRPr>
          </a:p>
          <a:p>
            <a:pPr marL="0" indent="0">
              <a:buNone/>
            </a:pPr>
            <a:endParaRPr lang="nl-BE" sz="1900" dirty="0" smtClean="0">
              <a:latin typeface="Arial" panose="020B0604020202020204" pitchFamily="34" charset="0"/>
              <a:cs typeface="Arial" panose="020B0604020202020204" pitchFamily="34" charset="0"/>
            </a:endParaRPr>
          </a:p>
        </p:txBody>
      </p:sp>
      <p:sp>
        <p:nvSpPr>
          <p:cNvPr id="4" name="Tijdelijke aanduiding voor dianummer 3"/>
          <p:cNvSpPr>
            <a:spLocks noGrp="1"/>
          </p:cNvSpPr>
          <p:nvPr>
            <p:ph type="sldNum" sz="quarter" idx="12"/>
          </p:nvPr>
        </p:nvSpPr>
        <p:spPr>
          <a:xfrm>
            <a:off x="8610600" y="6356350"/>
            <a:ext cx="2743200"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71446901-105C-45A9-AE4D-BE60EF1EE0EB}" type="slidenum">
              <a:rPr kumimoji="0" lang="nl-B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47</a:t>
            </a:fld>
            <a:endParaRPr kumimoji="0" lang="nl-B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80824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2163C45A-C61F-B278-EB40-05D25C7C2FBC}"/>
              </a:ext>
            </a:extLst>
          </p:cNvPr>
          <p:cNvSpPr txBox="1"/>
          <p:nvPr/>
        </p:nvSpPr>
        <p:spPr>
          <a:xfrm>
            <a:off x="578142" y="393579"/>
            <a:ext cx="11350752" cy="1348065"/>
          </a:xfrm>
          <a:prstGeom prst="rect">
            <a:avLst/>
          </a:prstGeom>
        </p:spPr>
        <p:txBody>
          <a:bodyPr vert="horz" lIns="91440" tIns="45720" rIns="91440" bIns="45720" rtlCol="0" anchor="ctr">
            <a:normAutofit/>
          </a:bodyPr>
          <a:lstStyle/>
          <a:p>
            <a:pPr marL="457200" lvl="1" indent="0">
              <a:lnSpc>
                <a:spcPct val="90000"/>
              </a:lnSpc>
              <a:spcBef>
                <a:spcPct val="0"/>
              </a:spcBef>
              <a:spcAft>
                <a:spcPts val="600"/>
              </a:spcAft>
            </a:pPr>
            <a:endParaRPr lang="en-US" sz="4000" kern="1200" dirty="0">
              <a:solidFill>
                <a:schemeClr val="tx1">
                  <a:lumMod val="95000"/>
                  <a:lumOff val="5000"/>
                </a:schemeClr>
              </a:solidFill>
              <a:latin typeface="+mj-lt"/>
              <a:ea typeface="+mj-ea"/>
              <a:cs typeface="+mj-cs"/>
            </a:endParaRPr>
          </a:p>
        </p:txBody>
      </p:sp>
      <p:sp>
        <p:nvSpPr>
          <p:cNvPr id="40" name="Tijdelijke aanduiding voor inhoud 2"/>
          <p:cNvSpPr>
            <a:spLocks noGrp="1"/>
          </p:cNvSpPr>
          <p:nvPr>
            <p:ph idx="1"/>
          </p:nvPr>
        </p:nvSpPr>
        <p:spPr>
          <a:xfrm>
            <a:off x="1548728" y="2187945"/>
            <a:ext cx="12053129" cy="3336210"/>
          </a:xfrm>
        </p:spPr>
        <p:txBody>
          <a:bodyPr vert="horz" lIns="91440" tIns="45720" rIns="91440" bIns="45720" rtlCol="0">
            <a:noAutofit/>
          </a:bodyPr>
          <a:lstStyle/>
          <a:p>
            <a:pPr marL="228600" lvl="1" indent="0">
              <a:buNone/>
            </a:pPr>
            <a:endParaRPr lang="nl-BE" sz="1400" dirty="0">
              <a:latin typeface="Arial" panose="020B0604020202020204" pitchFamily="34" charset="0"/>
              <a:cs typeface="Arial" panose="020B0604020202020204" pitchFamily="34" charset="0"/>
            </a:endParaRPr>
          </a:p>
          <a:p>
            <a:pPr marL="228600" lvl="1" indent="0">
              <a:buNone/>
            </a:pPr>
            <a:r>
              <a:rPr lang="nl-BE" sz="1600" dirty="0">
                <a:latin typeface="Arial" panose="020B0604020202020204" pitchFamily="34" charset="0"/>
                <a:cs typeface="Arial" panose="020B0604020202020204" pitchFamily="34" charset="0"/>
              </a:rPr>
              <a:t>J</a:t>
            </a:r>
            <a:r>
              <a:rPr lang="nl-BE" sz="1600" dirty="0" smtClean="0">
                <a:latin typeface="Arial" panose="020B0604020202020204" pitchFamily="34" charset="0"/>
                <a:cs typeface="Arial" panose="020B0604020202020204" pitchFamily="34" charset="0"/>
              </a:rPr>
              <a:t>e geeft </a:t>
            </a:r>
            <a:r>
              <a:rPr lang="nl-BE" sz="1600" dirty="0">
                <a:latin typeface="Arial" panose="020B0604020202020204" pitchFamily="34" charset="0"/>
                <a:cs typeface="Arial" panose="020B0604020202020204" pitchFamily="34" charset="0"/>
              </a:rPr>
              <a:t>elke poging om de pijn te verzachten, uit de weg te gaan, te verbijten, er tegen te vechten, … op</a:t>
            </a:r>
            <a:r>
              <a:rPr lang="nl-BE" sz="1600" dirty="0" smtClean="0">
                <a:latin typeface="Arial" panose="020B0604020202020204" pitchFamily="34" charset="0"/>
                <a:cs typeface="Arial" panose="020B0604020202020204" pitchFamily="34" charset="0"/>
              </a:rPr>
              <a:t>.”</a:t>
            </a:r>
            <a:r>
              <a:rPr lang="en-US" sz="1600" b="1" dirty="0">
                <a:solidFill>
                  <a:schemeClr val="tx1">
                    <a:lumMod val="95000"/>
                    <a:lumOff val="5000"/>
                  </a:schemeClr>
                </a:solidFill>
                <a:latin typeface="Arial" panose="020B0604020202020204" pitchFamily="34" charset="0"/>
                <a:ea typeface="+mj-ea"/>
                <a:cs typeface="Arial" panose="020B0604020202020204" pitchFamily="34" charset="0"/>
              </a:rPr>
              <a:t> </a:t>
            </a:r>
            <a:endParaRPr lang="en-US" sz="1600" b="1" dirty="0" smtClean="0">
              <a:solidFill>
                <a:schemeClr val="tx1">
                  <a:lumMod val="95000"/>
                  <a:lumOff val="5000"/>
                </a:schemeClr>
              </a:solidFill>
              <a:latin typeface="Arial" panose="020B0604020202020204" pitchFamily="34" charset="0"/>
              <a:ea typeface="+mj-ea"/>
              <a:cs typeface="Arial" panose="020B0604020202020204" pitchFamily="34" charset="0"/>
            </a:endParaRPr>
          </a:p>
          <a:p>
            <a:pPr marL="228600" lvl="1" indent="0">
              <a:buNone/>
            </a:pPr>
            <a:endParaRPr lang="en-US" sz="1600" b="1" dirty="0">
              <a:solidFill>
                <a:schemeClr val="tx1">
                  <a:lumMod val="95000"/>
                  <a:lumOff val="5000"/>
                </a:schemeClr>
              </a:solidFill>
              <a:latin typeface="Arial" panose="020B0604020202020204" pitchFamily="34" charset="0"/>
              <a:ea typeface="+mj-ea"/>
              <a:cs typeface="Arial" panose="020B0604020202020204" pitchFamily="34" charset="0"/>
            </a:endParaRPr>
          </a:p>
          <a:p>
            <a:pPr marL="228600" lvl="1" indent="0">
              <a:buNone/>
            </a:pPr>
            <a:r>
              <a:rPr lang="en-US" sz="1600" b="1" dirty="0" smtClean="0">
                <a:solidFill>
                  <a:schemeClr val="tx1">
                    <a:lumMod val="95000"/>
                    <a:lumOff val="5000"/>
                  </a:schemeClr>
                </a:solidFill>
                <a:latin typeface="Arial" panose="020B0604020202020204" pitchFamily="34" charset="0"/>
                <a:ea typeface="+mj-ea"/>
                <a:cs typeface="Arial" panose="020B0604020202020204" pitchFamily="34" charset="0"/>
              </a:rPr>
              <a:t>- </a:t>
            </a:r>
            <a:r>
              <a:rPr lang="en-US" sz="1600" dirty="0" err="1" smtClean="0">
                <a:solidFill>
                  <a:schemeClr val="tx1">
                    <a:lumMod val="95000"/>
                    <a:lumOff val="5000"/>
                  </a:schemeClr>
                </a:solidFill>
                <a:latin typeface="Arial" panose="020B0604020202020204" pitchFamily="34" charset="0"/>
                <a:ea typeface="+mj-ea"/>
                <a:cs typeface="Arial" panose="020B0604020202020204" pitchFamily="34" charset="0"/>
              </a:rPr>
              <a:t>confronteert</a:t>
            </a:r>
            <a:r>
              <a:rPr lang="en-US" sz="1600" dirty="0" smtClean="0">
                <a:solidFill>
                  <a:schemeClr val="tx1">
                    <a:lumMod val="95000"/>
                    <a:lumOff val="5000"/>
                  </a:schemeClr>
                </a:solidFill>
                <a:latin typeface="Arial" panose="020B0604020202020204" pitchFamily="34" charset="0"/>
                <a:ea typeface="+mj-ea"/>
                <a:cs typeface="Arial" panose="020B0604020202020204" pitchFamily="34" charset="0"/>
              </a:rPr>
              <a:t> </a:t>
            </a:r>
            <a:r>
              <a:rPr lang="en-US" sz="1600" dirty="0">
                <a:solidFill>
                  <a:schemeClr val="tx1">
                    <a:lumMod val="95000"/>
                    <a:lumOff val="5000"/>
                  </a:schemeClr>
                </a:solidFill>
                <a:latin typeface="Arial" panose="020B0604020202020204" pitchFamily="34" charset="0"/>
                <a:ea typeface="+mj-ea"/>
                <a:cs typeface="Arial" panose="020B0604020202020204" pitchFamily="34" charset="0"/>
              </a:rPr>
              <a:t>met </a:t>
            </a:r>
            <a:r>
              <a:rPr lang="en-US" sz="1600" i="1" dirty="0" err="1" smtClean="0">
                <a:solidFill>
                  <a:schemeClr val="tx1">
                    <a:lumMod val="95000"/>
                    <a:lumOff val="5000"/>
                  </a:schemeClr>
                </a:solidFill>
                <a:latin typeface="Arial" panose="020B0604020202020204" pitchFamily="34" charset="0"/>
                <a:ea typeface="+mj-ea"/>
                <a:cs typeface="Arial" panose="020B0604020202020204" pitchFamily="34" charset="0"/>
              </a:rPr>
              <a:t>tegenstellingen</a:t>
            </a:r>
            <a:endParaRPr lang="en-US" sz="1600" i="1" dirty="0">
              <a:solidFill>
                <a:schemeClr val="tx1">
                  <a:lumMod val="95000"/>
                  <a:lumOff val="5000"/>
                </a:schemeClr>
              </a:solidFill>
              <a:latin typeface="Arial" panose="020B0604020202020204" pitchFamily="34" charset="0"/>
              <a:ea typeface="+mj-ea"/>
              <a:cs typeface="Arial" panose="020B0604020202020204" pitchFamily="34" charset="0"/>
            </a:endParaRPr>
          </a:p>
          <a:p>
            <a:pPr marL="228600" lvl="1" indent="0">
              <a:buNone/>
            </a:pPr>
            <a:endParaRPr lang="en-US" sz="1600" dirty="0">
              <a:latin typeface="Arial" panose="020B0604020202020204" pitchFamily="34" charset="0"/>
              <a:cs typeface="Arial" panose="020B0604020202020204" pitchFamily="34" charset="0"/>
            </a:endParaRPr>
          </a:p>
          <a:p>
            <a:pPr marL="228600" lvl="1" indent="0">
              <a:buNone/>
            </a:pPr>
            <a:r>
              <a:rPr lang="en-US" sz="1600" dirty="0">
                <a:latin typeface="Arial" panose="020B0604020202020204" pitchFamily="34" charset="0"/>
                <a:cs typeface="Arial" panose="020B0604020202020204" pitchFamily="34" charset="0"/>
              </a:rPr>
              <a:t>Hoe </a:t>
            </a:r>
            <a:r>
              <a:rPr lang="en-US" sz="1600" dirty="0" err="1" smtClean="0">
                <a:latin typeface="Arial" panose="020B0604020202020204" pitchFamily="34" charset="0"/>
                <a:cs typeface="Arial" panose="020B0604020202020204" pitchFamily="34" charset="0"/>
              </a:rPr>
              <a:t>meer</a:t>
            </a:r>
            <a:r>
              <a:rPr lang="en-US" sz="1600" dirty="0" smtClean="0">
                <a:latin typeface="Arial" panose="020B0604020202020204" pitchFamily="34" charset="0"/>
                <a:cs typeface="Arial" panose="020B0604020202020204" pitchFamily="34" charset="0"/>
              </a:rPr>
              <a:t> je de </a:t>
            </a:r>
            <a:r>
              <a:rPr lang="en-US" sz="1600" dirty="0" err="1" smtClean="0">
                <a:latin typeface="Arial" panose="020B0604020202020204" pitchFamily="34" charset="0"/>
                <a:cs typeface="Arial" panose="020B0604020202020204" pitchFamily="34" charset="0"/>
              </a:rPr>
              <a:t>pijn</a:t>
            </a:r>
            <a:r>
              <a:rPr lang="en-US" sz="1600" dirty="0" smtClean="0">
                <a:latin typeface="Arial" panose="020B0604020202020204" pitchFamily="34" charset="0"/>
                <a:cs typeface="Arial" panose="020B0604020202020204" pitchFamily="34" charset="0"/>
              </a:rPr>
              <a:t> toe </a:t>
            </a:r>
            <a:r>
              <a:rPr lang="en-US" sz="1600" dirty="0" err="1" smtClean="0">
                <a:latin typeface="Arial" panose="020B0604020202020204" pitchFamily="34" charset="0"/>
                <a:cs typeface="Arial" panose="020B0604020202020204" pitchFamily="34" charset="0"/>
              </a:rPr>
              <a:t>laat</a:t>
            </a:r>
            <a:r>
              <a:rPr lang="en-US" sz="1600" dirty="0" smtClean="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hoe minder </a:t>
            </a:r>
            <a:r>
              <a:rPr lang="en-US" sz="1600" dirty="0" smtClean="0">
                <a:latin typeface="Arial" panose="020B0604020202020204" pitchFamily="34" charset="0"/>
                <a:cs typeface="Arial" panose="020B0604020202020204" pitchFamily="34" charset="0"/>
              </a:rPr>
              <a:t>je </a:t>
            </a:r>
            <a:r>
              <a:rPr lang="en-US" sz="1600" dirty="0">
                <a:latin typeface="Arial" panose="020B0604020202020204" pitchFamily="34" charset="0"/>
                <a:cs typeface="Arial" panose="020B0604020202020204" pitchFamily="34" charset="0"/>
              </a:rPr>
              <a:t>de </a:t>
            </a:r>
            <a:r>
              <a:rPr lang="en-US" sz="1600" dirty="0" err="1">
                <a:latin typeface="Arial" panose="020B0604020202020204" pitchFamily="34" charset="0"/>
                <a:cs typeface="Arial" panose="020B0604020202020204" pitchFamily="34" charset="0"/>
              </a:rPr>
              <a:t>pijn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gewaar</a:t>
            </a:r>
            <a:r>
              <a:rPr lang="en-US" sz="1600" dirty="0">
                <a:latin typeface="Arial" panose="020B0604020202020204" pitchFamily="34" charset="0"/>
                <a:cs typeface="Arial" panose="020B0604020202020204" pitchFamily="34" charset="0"/>
              </a:rPr>
              <a:t> </a:t>
            </a:r>
            <a:r>
              <a:rPr lang="en-US" sz="1600" dirty="0" err="1" smtClean="0">
                <a:latin typeface="Arial" panose="020B0604020202020204" pitchFamily="34" charset="0"/>
                <a:cs typeface="Arial" panose="020B0604020202020204" pitchFamily="34" charset="0"/>
              </a:rPr>
              <a:t>wordt</a:t>
            </a:r>
            <a:r>
              <a:rPr lang="en-US" sz="1600" dirty="0">
                <a:latin typeface="Arial" panose="020B0604020202020204" pitchFamily="34" charset="0"/>
                <a:cs typeface="Arial" panose="020B0604020202020204" pitchFamily="34" charset="0"/>
              </a:rPr>
              <a:t>.</a:t>
            </a:r>
          </a:p>
          <a:p>
            <a:pPr marL="228600" lvl="1" indent="0">
              <a:buNone/>
            </a:pPr>
            <a:r>
              <a:rPr lang="en-US" sz="1600" dirty="0">
                <a:latin typeface="Arial" panose="020B0604020202020204" pitchFamily="34" charset="0"/>
                <a:cs typeface="Arial" panose="020B0604020202020204" pitchFamily="34" charset="0"/>
              </a:rPr>
              <a:t>Hoe </a:t>
            </a:r>
            <a:r>
              <a:rPr lang="en-US" sz="1600" dirty="0" err="1">
                <a:latin typeface="Arial" panose="020B0604020202020204" pitchFamily="34" charset="0"/>
                <a:cs typeface="Arial" panose="020B0604020202020204" pitchFamily="34" charset="0"/>
              </a:rPr>
              <a:t>meer</a:t>
            </a:r>
            <a:r>
              <a:rPr lang="en-US" sz="16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je </a:t>
            </a:r>
            <a:r>
              <a:rPr lang="en-US" sz="1600" dirty="0" err="1" smtClean="0">
                <a:latin typeface="Arial" panose="020B0604020202020204" pitchFamily="34" charset="0"/>
                <a:cs typeface="Arial" panose="020B0604020202020204" pitchFamily="34" charset="0"/>
              </a:rPr>
              <a:t>aanvaardt</a:t>
            </a:r>
            <a:r>
              <a:rPr lang="en-US" sz="1600" dirty="0" smtClean="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dat</a:t>
            </a:r>
            <a:r>
              <a:rPr lang="en-US" sz="1600" dirty="0">
                <a:latin typeface="Arial" panose="020B0604020202020204" pitchFamily="34" charset="0"/>
                <a:cs typeface="Arial" panose="020B0604020202020204" pitchFamily="34" charset="0"/>
              </a:rPr>
              <a:t> de </a:t>
            </a:r>
            <a:r>
              <a:rPr lang="en-US" sz="1600" dirty="0" err="1">
                <a:latin typeface="Arial" panose="020B0604020202020204" pitchFamily="34" charset="0"/>
                <a:cs typeface="Arial" panose="020B0604020202020204" pitchFamily="34" charset="0"/>
              </a:rPr>
              <a:t>dingen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zijn</a:t>
            </a:r>
            <a:r>
              <a:rPr lang="en-US" sz="1600" dirty="0">
                <a:latin typeface="Arial" panose="020B0604020202020204" pitchFamily="34" charset="0"/>
                <a:cs typeface="Arial" panose="020B0604020202020204" pitchFamily="34" charset="0"/>
              </a:rPr>
              <a:t> wat </a:t>
            </a:r>
            <a:r>
              <a:rPr lang="en-US" sz="1600" dirty="0" err="1">
                <a:latin typeface="Arial" panose="020B0604020202020204" pitchFamily="34" charset="0"/>
                <a:cs typeface="Arial" panose="020B0604020202020204" pitchFamily="34" charset="0"/>
              </a:rPr>
              <a:t>ze</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zijn</a:t>
            </a:r>
            <a:r>
              <a:rPr lang="en-US" sz="1600" dirty="0">
                <a:latin typeface="Arial" panose="020B0604020202020204" pitchFamily="34" charset="0"/>
                <a:cs typeface="Arial" panose="020B0604020202020204" pitchFamily="34" charset="0"/>
              </a:rPr>
              <a:t> des </a:t>
            </a:r>
            <a:r>
              <a:rPr lang="en-US" sz="1600" dirty="0" err="1">
                <a:latin typeface="Arial" panose="020B0604020202020204" pitchFamily="34" charset="0"/>
                <a:cs typeface="Arial" panose="020B0604020202020204" pitchFamily="34" charset="0"/>
              </a:rPr>
              <a:t>te</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makkelijker</a:t>
            </a:r>
            <a:r>
              <a:rPr lang="en-US" sz="16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je </a:t>
            </a:r>
            <a:r>
              <a:rPr lang="en-US" sz="1600" dirty="0" err="1" smtClean="0">
                <a:latin typeface="Arial" panose="020B0604020202020204" pitchFamily="34" charset="0"/>
                <a:cs typeface="Arial" panose="020B0604020202020204" pitchFamily="34" charset="0"/>
              </a:rPr>
              <a:t>verandert</a:t>
            </a:r>
            <a:r>
              <a:rPr lang="en-US" sz="1600" dirty="0" smtClean="0">
                <a:latin typeface="Arial" panose="020B0604020202020204" pitchFamily="34" charset="0"/>
                <a:cs typeface="Arial" panose="020B0604020202020204" pitchFamily="34" charset="0"/>
              </a:rPr>
              <a:t>.</a:t>
            </a:r>
          </a:p>
          <a:p>
            <a:pPr marL="228600" lvl="1" indent="0">
              <a:buNone/>
            </a:pPr>
            <a:endParaRPr lang="en-US" sz="1600" dirty="0" smtClean="0">
              <a:latin typeface="Arial" panose="020B0604020202020204" pitchFamily="34" charset="0"/>
              <a:cs typeface="Arial" panose="020B0604020202020204" pitchFamily="34" charset="0"/>
            </a:endParaRPr>
          </a:p>
          <a:p>
            <a:pPr marL="228600" lvl="1" indent="0">
              <a:buNone/>
            </a:pPr>
            <a:r>
              <a:rPr lang="en-US" sz="1400" dirty="0" smtClean="0">
                <a:solidFill>
                  <a:schemeClr val="tx1">
                    <a:lumMod val="95000"/>
                    <a:lumOff val="5000"/>
                  </a:schemeClr>
                </a:solidFill>
                <a:latin typeface="Arial" panose="020B0604020202020204" pitchFamily="34" charset="0"/>
                <a:ea typeface="+mj-ea"/>
                <a:cs typeface="Arial" panose="020B0604020202020204" pitchFamily="34" charset="0"/>
              </a:rPr>
              <a:t> </a:t>
            </a:r>
            <a:endParaRPr lang="en-US" sz="1400" dirty="0">
              <a:solidFill>
                <a:schemeClr val="tx1">
                  <a:lumMod val="95000"/>
                  <a:lumOff val="5000"/>
                </a:schemeClr>
              </a:solidFill>
              <a:latin typeface="Arial" panose="020B0604020202020204" pitchFamily="34" charset="0"/>
              <a:ea typeface="+mj-ea"/>
              <a:cs typeface="Arial" panose="020B0604020202020204" pitchFamily="34" charset="0"/>
            </a:endParaRPr>
          </a:p>
          <a:p>
            <a:pPr marL="280987" lvl="1" indent="0">
              <a:buNone/>
            </a:pPr>
            <a:endParaRPr lang="nl-NL" sz="2600" dirty="0" smtClean="0">
              <a:latin typeface="Arial" panose="020B0604020202020204" pitchFamily="34" charset="0"/>
              <a:cs typeface="Arial" panose="020B0604020202020204" pitchFamily="34" charset="0"/>
            </a:endParaRPr>
          </a:p>
          <a:p>
            <a:pPr marL="228600" lvl="1" indent="0">
              <a:buNone/>
            </a:pPr>
            <a:r>
              <a:rPr lang="en-US" sz="2600" dirty="0">
                <a:latin typeface="Arial" panose="020B0604020202020204" pitchFamily="34" charset="0"/>
                <a:cs typeface="Arial" panose="020B0604020202020204" pitchFamily="34" charset="0"/>
              </a:rPr>
              <a:t>	</a:t>
            </a:r>
          </a:p>
        </p:txBody>
      </p:sp>
      <p:sp>
        <p:nvSpPr>
          <p:cNvPr id="4" name="Tijdelijke aanduiding voor dianummer 3"/>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71446901-105C-45A9-AE4D-BE60EF1EE0EB}" type="slidenum">
              <a:rPr lang="en-US"/>
              <a:pPr>
                <a:spcAft>
                  <a:spcPts val="600"/>
                </a:spcAft>
              </a:pPr>
              <a:t>48</a:t>
            </a:fld>
            <a:endParaRPr lang="en-US"/>
          </a:p>
        </p:txBody>
      </p:sp>
      <p:sp>
        <p:nvSpPr>
          <p:cNvPr id="2" name="Rechthoek 1"/>
          <p:cNvSpPr/>
          <p:nvPr/>
        </p:nvSpPr>
        <p:spPr>
          <a:xfrm>
            <a:off x="1830082" y="1003580"/>
            <a:ext cx="11161058" cy="769441"/>
          </a:xfrm>
          <a:prstGeom prst="rect">
            <a:avLst/>
          </a:prstGeom>
        </p:spPr>
        <p:txBody>
          <a:bodyPr wrap="square">
            <a:spAutoFit/>
          </a:bodyPr>
          <a:lstStyle/>
          <a:p>
            <a:r>
              <a:rPr lang="nl-BE" sz="4400" dirty="0" smtClean="0">
                <a:latin typeface="Arial" panose="020B0604020202020204" pitchFamily="34" charset="0"/>
                <a:cs typeface="Arial" panose="020B0604020202020204" pitchFamily="34" charset="0"/>
              </a:rPr>
              <a:t>Aanvaarden</a:t>
            </a:r>
            <a:endParaRPr lang="nl-BE" sz="4400" dirty="0"/>
          </a:p>
        </p:txBody>
      </p:sp>
    </p:spTree>
    <p:extLst>
      <p:ext uri="{BB962C8B-B14F-4D97-AF65-F5344CB8AC3E}">
        <p14:creationId xmlns:p14="http://schemas.microsoft.com/office/powerpoint/2010/main" val="35795645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2163C45A-C61F-B278-EB40-05D25C7C2FBC}"/>
              </a:ext>
            </a:extLst>
          </p:cNvPr>
          <p:cNvSpPr txBox="1"/>
          <p:nvPr/>
        </p:nvSpPr>
        <p:spPr>
          <a:xfrm>
            <a:off x="578142" y="393579"/>
            <a:ext cx="11350752" cy="1348065"/>
          </a:xfrm>
          <a:prstGeom prst="rect">
            <a:avLst/>
          </a:prstGeom>
        </p:spPr>
        <p:txBody>
          <a:bodyPr vert="horz" lIns="91440" tIns="45720" rIns="91440" bIns="45720" rtlCol="0" anchor="ctr">
            <a:normAutofit/>
          </a:bodyPr>
          <a:lstStyle/>
          <a:p>
            <a:pPr marL="457200" marR="0" lvl="1" indent="0" algn="l" defTabSz="914400" rtl="0" eaLnBrk="1" fontAlgn="auto" latinLnBrk="0" hangingPunct="1">
              <a:lnSpc>
                <a:spcPct val="90000"/>
              </a:lnSpc>
              <a:spcBef>
                <a:spcPct val="0"/>
              </a:spcBef>
              <a:spcAft>
                <a:spcPts val="600"/>
              </a:spcAft>
              <a:buClrTx/>
              <a:buSzTx/>
              <a:buFontTx/>
              <a:buNone/>
              <a:tabLst/>
              <a:defRPr/>
            </a:pPr>
            <a:endParaRPr kumimoji="0" lang="en-US" sz="4000" b="0" i="0" u="none" strike="noStrike" kern="1200" cap="none" spc="0" normalizeH="0" baseline="0" noProof="0" dirty="0">
              <a:ln>
                <a:noFill/>
              </a:ln>
              <a:solidFill>
                <a:prstClr val="black">
                  <a:lumMod val="95000"/>
                  <a:lumOff val="5000"/>
                </a:prstClr>
              </a:solidFill>
              <a:effectLst/>
              <a:uLnTx/>
              <a:uFillTx/>
              <a:latin typeface="Calibri Light" panose="020F0302020204030204"/>
              <a:ea typeface="+mn-ea"/>
              <a:cs typeface="+mn-cs"/>
            </a:endParaRPr>
          </a:p>
        </p:txBody>
      </p:sp>
      <p:sp>
        <p:nvSpPr>
          <p:cNvPr id="40" name="Tijdelijke aanduiding voor inhoud 2"/>
          <p:cNvSpPr>
            <a:spLocks noGrp="1"/>
          </p:cNvSpPr>
          <p:nvPr>
            <p:ph idx="1"/>
          </p:nvPr>
        </p:nvSpPr>
        <p:spPr>
          <a:xfrm>
            <a:off x="0" y="1741644"/>
            <a:ext cx="12053129" cy="3739620"/>
          </a:xfrm>
        </p:spPr>
        <p:txBody>
          <a:bodyPr vert="horz" lIns="91440" tIns="45720" rIns="91440" bIns="45720" rtlCol="0">
            <a:noAutofit/>
          </a:bodyPr>
          <a:lstStyle/>
          <a:p>
            <a:pPr marL="228600" lvl="1" indent="0">
              <a:buNone/>
            </a:pPr>
            <a:endParaRPr lang="nl-BE" sz="1400" dirty="0">
              <a:latin typeface="Arial" panose="020B0604020202020204" pitchFamily="34" charset="0"/>
              <a:cs typeface="Arial" panose="020B0604020202020204" pitchFamily="34" charset="0"/>
            </a:endParaRPr>
          </a:p>
          <a:p>
            <a:pPr marL="228600" lvl="1" indent="0">
              <a:buNone/>
            </a:pPr>
            <a:r>
              <a:rPr lang="nl-BE" sz="1600" dirty="0">
                <a:latin typeface="Arial" panose="020B0604020202020204" pitchFamily="34" charset="0"/>
                <a:cs typeface="Arial" panose="020B0604020202020204" pitchFamily="34" charset="0"/>
              </a:rPr>
              <a:t>A</a:t>
            </a:r>
            <a:r>
              <a:rPr lang="nl-BE" sz="1600" dirty="0" smtClean="0">
                <a:latin typeface="Arial" panose="020B0604020202020204" pitchFamily="34" charset="0"/>
                <a:cs typeface="Arial" panose="020B0604020202020204" pitchFamily="34" charset="0"/>
              </a:rPr>
              <a:t>nders doen, denken en voelen d.m.v. zelfhulp via online programma, groeps- of individuele begeleiding </a:t>
            </a:r>
          </a:p>
          <a:p>
            <a:pPr marL="228600" lvl="1" indent="0">
              <a:buNone/>
            </a:pPr>
            <a:endParaRPr lang="nl-BE" sz="1600" dirty="0" smtClean="0">
              <a:latin typeface="Arial" panose="020B0604020202020204" pitchFamily="34" charset="0"/>
              <a:cs typeface="Arial" panose="020B0604020202020204" pitchFamily="34" charset="0"/>
            </a:endParaRPr>
          </a:p>
          <a:p>
            <a:pPr marL="228600" lvl="1" indent="0">
              <a:buNone/>
            </a:pPr>
            <a:r>
              <a:rPr lang="en-US" sz="1600" b="1" dirty="0" smtClean="0">
                <a:latin typeface="Arial" panose="020B0604020202020204" pitchFamily="34" charset="0"/>
                <a:cs typeface="Arial" panose="020B0604020202020204" pitchFamily="34" charset="0"/>
              </a:rPr>
              <a:t>- </a:t>
            </a:r>
            <a:r>
              <a:rPr lang="en-US" sz="1600" dirty="0" err="1" smtClean="0">
                <a:latin typeface="Arial" panose="020B0604020202020204" pitchFamily="34" charset="0"/>
                <a:cs typeface="Arial" panose="020B0604020202020204" pitchFamily="34" charset="0"/>
              </a:rPr>
              <a:t>beïnvloedt</a:t>
            </a:r>
            <a:r>
              <a:rPr lang="en-US" sz="1600" dirty="0" smtClean="0">
                <a:latin typeface="Arial" panose="020B0604020202020204" pitchFamily="34" charset="0"/>
                <a:cs typeface="Arial" panose="020B0604020202020204" pitchFamily="34" charset="0"/>
              </a:rPr>
              <a:t> je </a:t>
            </a:r>
            <a:r>
              <a:rPr lang="en-US" sz="1600" i="1" dirty="0" err="1" smtClean="0">
                <a:latin typeface="Arial" panose="020B0604020202020204" pitchFamily="34" charset="0"/>
                <a:cs typeface="Arial" panose="020B0604020202020204" pitchFamily="34" charset="0"/>
              </a:rPr>
              <a:t>levenskwaliteit</a:t>
            </a:r>
            <a:r>
              <a:rPr lang="en-US" sz="1600" dirty="0" smtClean="0">
                <a:latin typeface="Arial" panose="020B0604020202020204" pitchFamily="34" charset="0"/>
                <a:cs typeface="Arial" panose="020B0604020202020204" pitchFamily="34" charset="0"/>
              </a:rPr>
              <a:t> </a:t>
            </a:r>
          </a:p>
          <a:p>
            <a:pPr marL="228600" lvl="1" indent="0">
              <a:buNone/>
            </a:pPr>
            <a:endParaRPr lang="en-US" sz="1600" dirty="0" smtClean="0">
              <a:latin typeface="Arial" panose="020B0604020202020204" pitchFamily="34" charset="0"/>
              <a:cs typeface="Arial" panose="020B0604020202020204" pitchFamily="34" charset="0"/>
            </a:endParaRPr>
          </a:p>
          <a:p>
            <a:pPr marL="228600" lvl="1" indent="0">
              <a:buNone/>
            </a:pPr>
            <a:r>
              <a:rPr lang="en-US" sz="1600" dirty="0">
                <a:latin typeface="Arial" panose="020B0604020202020204" pitchFamily="34" charset="0"/>
                <a:cs typeface="Arial" panose="020B0604020202020204" pitchFamily="34" charset="0"/>
              </a:rPr>
              <a:t>J</a:t>
            </a:r>
            <a:r>
              <a:rPr lang="en-US" sz="1600" dirty="0" smtClean="0">
                <a:latin typeface="Arial" panose="020B0604020202020204" pitchFamily="34" charset="0"/>
                <a:cs typeface="Arial" panose="020B0604020202020204" pitchFamily="34" charset="0"/>
              </a:rPr>
              <a:t>e </a:t>
            </a:r>
            <a:r>
              <a:rPr lang="en-US" sz="1600" dirty="0" err="1" smtClean="0">
                <a:latin typeface="Arial" panose="020B0604020202020204" pitchFamily="34" charset="0"/>
                <a:cs typeface="Arial" panose="020B0604020202020204" pitchFamily="34" charset="0"/>
              </a:rPr>
              <a:t>leert</a:t>
            </a:r>
            <a:r>
              <a:rPr lang="en-US" sz="1600" dirty="0" smtClean="0">
                <a:latin typeface="Arial" panose="020B0604020202020204" pitchFamily="34" charset="0"/>
                <a:cs typeface="Arial" panose="020B0604020202020204" pitchFamily="34" charset="0"/>
              </a:rPr>
              <a:t> </a:t>
            </a:r>
            <a:r>
              <a:rPr lang="en-US" sz="1600" dirty="0" err="1" smtClean="0">
                <a:latin typeface="Arial" panose="020B0604020202020204" pitchFamily="34" charset="0"/>
                <a:cs typeface="Arial" panose="020B0604020202020204" pitchFamily="34" charset="0"/>
              </a:rPr>
              <a:t>bijvoorbeeld</a:t>
            </a:r>
            <a:r>
              <a:rPr lang="en-US" sz="1600" dirty="0" smtClean="0">
                <a:latin typeface="Arial" panose="020B0604020202020204" pitchFamily="34" charset="0"/>
                <a:cs typeface="Arial" panose="020B0604020202020204" pitchFamily="34" charset="0"/>
              </a:rPr>
              <a:t> </a:t>
            </a:r>
            <a:r>
              <a:rPr lang="en-US" sz="1600" dirty="0" err="1" smtClean="0">
                <a:latin typeface="Arial" panose="020B0604020202020204" pitchFamily="34" charset="0"/>
                <a:cs typeface="Arial" panose="020B0604020202020204" pitchFamily="34" charset="0"/>
              </a:rPr>
              <a:t>hulp</a:t>
            </a:r>
            <a:r>
              <a:rPr lang="en-US" sz="1600" dirty="0" smtClean="0">
                <a:latin typeface="Arial" panose="020B0604020202020204" pitchFamily="34" charset="0"/>
                <a:cs typeface="Arial" panose="020B0604020202020204" pitchFamily="34" charset="0"/>
              </a:rPr>
              <a:t> </a:t>
            </a:r>
            <a:r>
              <a:rPr lang="en-US" sz="1600" dirty="0" err="1" smtClean="0">
                <a:latin typeface="Arial" panose="020B0604020202020204" pitchFamily="34" charset="0"/>
                <a:cs typeface="Arial" panose="020B0604020202020204" pitchFamily="34" charset="0"/>
              </a:rPr>
              <a:t>te</a:t>
            </a:r>
            <a:r>
              <a:rPr lang="en-US" sz="1600" dirty="0" smtClean="0">
                <a:latin typeface="Arial" panose="020B0604020202020204" pitchFamily="34" charset="0"/>
                <a:cs typeface="Arial" panose="020B0604020202020204" pitchFamily="34" charset="0"/>
              </a:rPr>
              <a:t> </a:t>
            </a:r>
            <a:r>
              <a:rPr lang="en-US" sz="1600" dirty="0" err="1" smtClean="0">
                <a:latin typeface="Arial" panose="020B0604020202020204" pitchFamily="34" charset="0"/>
                <a:cs typeface="Arial" panose="020B0604020202020204" pitchFamily="34" charset="0"/>
              </a:rPr>
              <a:t>vragen</a:t>
            </a:r>
            <a:r>
              <a:rPr lang="en-US" sz="1600" dirty="0" smtClean="0">
                <a:latin typeface="Arial" panose="020B0604020202020204" pitchFamily="34" charset="0"/>
                <a:cs typeface="Arial" panose="020B0604020202020204" pitchFamily="34" charset="0"/>
              </a:rPr>
              <a:t> </a:t>
            </a:r>
            <a:r>
              <a:rPr lang="en-US" sz="1600" dirty="0" err="1" smtClean="0">
                <a:latin typeface="Arial" panose="020B0604020202020204" pitchFamily="34" charset="0"/>
                <a:cs typeface="Arial" panose="020B0604020202020204" pitchFamily="34" charset="0"/>
              </a:rPr>
              <a:t>zodat</a:t>
            </a:r>
            <a:r>
              <a:rPr lang="en-US" sz="1600" dirty="0" smtClean="0">
                <a:latin typeface="Arial" panose="020B0604020202020204" pitchFamily="34" charset="0"/>
                <a:cs typeface="Arial" panose="020B0604020202020204" pitchFamily="34" charset="0"/>
              </a:rPr>
              <a:t> je op het </a:t>
            </a:r>
            <a:r>
              <a:rPr lang="en-US" sz="1600" dirty="0" err="1" smtClean="0">
                <a:latin typeface="Arial" panose="020B0604020202020204" pitchFamily="34" charset="0"/>
                <a:cs typeface="Arial" panose="020B0604020202020204" pitchFamily="34" charset="0"/>
              </a:rPr>
              <a:t>einde</a:t>
            </a:r>
            <a:r>
              <a:rPr lang="en-US" sz="1600" dirty="0" smtClean="0">
                <a:latin typeface="Arial" panose="020B0604020202020204" pitchFamily="34" charset="0"/>
                <a:cs typeface="Arial" panose="020B0604020202020204" pitchFamily="34" charset="0"/>
              </a:rPr>
              <a:t> van de dag nog </a:t>
            </a:r>
            <a:r>
              <a:rPr lang="en-US" sz="1600" dirty="0" err="1" smtClean="0">
                <a:latin typeface="Arial" panose="020B0604020202020204" pitchFamily="34" charset="0"/>
                <a:cs typeface="Arial" panose="020B0604020202020204" pitchFamily="34" charset="0"/>
              </a:rPr>
              <a:t>ruimte</a:t>
            </a:r>
            <a:r>
              <a:rPr lang="en-US" sz="1600" dirty="0" smtClean="0">
                <a:latin typeface="Arial" panose="020B0604020202020204" pitchFamily="34" charset="0"/>
                <a:cs typeface="Arial" panose="020B0604020202020204" pitchFamily="34" charset="0"/>
              </a:rPr>
              <a:t> over </a:t>
            </a:r>
            <a:r>
              <a:rPr lang="en-US" sz="1600" dirty="0" err="1" smtClean="0">
                <a:latin typeface="Arial" panose="020B0604020202020204" pitchFamily="34" charset="0"/>
                <a:cs typeface="Arial" panose="020B0604020202020204" pitchFamily="34" charset="0"/>
              </a:rPr>
              <a:t>heb</a:t>
            </a:r>
            <a:r>
              <a:rPr lang="en-US" sz="1600" dirty="0" smtClean="0">
                <a:latin typeface="Arial" panose="020B0604020202020204" pitchFamily="34" charset="0"/>
                <a:cs typeface="Arial" panose="020B0604020202020204" pitchFamily="34" charset="0"/>
              </a:rPr>
              <a:t> om </a:t>
            </a:r>
            <a:r>
              <a:rPr lang="en-US" sz="1600" dirty="0" err="1">
                <a:latin typeface="Arial" panose="020B0604020202020204" pitchFamily="34" charset="0"/>
                <a:cs typeface="Arial" panose="020B0604020202020204" pitchFamily="34" charset="0"/>
              </a:rPr>
              <a:t>iets</a:t>
            </a:r>
            <a:r>
              <a:rPr lang="en-US" sz="1600" dirty="0">
                <a:latin typeface="Arial" panose="020B0604020202020204" pitchFamily="34" charset="0"/>
                <a:cs typeface="Arial" panose="020B0604020202020204" pitchFamily="34" charset="0"/>
              </a:rPr>
              <a:t> </a:t>
            </a:r>
            <a:r>
              <a:rPr lang="en-US" sz="1600" dirty="0" err="1" smtClean="0">
                <a:latin typeface="Arial" panose="020B0604020202020204" pitchFamily="34" charset="0"/>
                <a:cs typeface="Arial" panose="020B0604020202020204" pitchFamily="34" charset="0"/>
              </a:rPr>
              <a:t>leuks</a:t>
            </a:r>
            <a:r>
              <a:rPr lang="en-US" sz="1600" dirty="0" smtClean="0">
                <a:latin typeface="Arial" panose="020B0604020202020204" pitchFamily="34" charset="0"/>
                <a:cs typeface="Arial" panose="020B0604020202020204" pitchFamily="34" charset="0"/>
              </a:rPr>
              <a:t> </a:t>
            </a:r>
            <a:r>
              <a:rPr lang="en-US" sz="1600" dirty="0" err="1" smtClean="0">
                <a:latin typeface="Arial" panose="020B0604020202020204" pitchFamily="34" charset="0"/>
                <a:cs typeface="Arial" panose="020B0604020202020204" pitchFamily="34" charset="0"/>
              </a:rPr>
              <a:t>te</a:t>
            </a:r>
            <a:r>
              <a:rPr lang="en-US" sz="1600" dirty="0" smtClean="0">
                <a:latin typeface="Arial" panose="020B0604020202020204" pitchFamily="34" charset="0"/>
                <a:cs typeface="Arial" panose="020B0604020202020204" pitchFamily="34" charset="0"/>
              </a:rPr>
              <a:t> </a:t>
            </a:r>
            <a:r>
              <a:rPr lang="en-US" sz="1600" dirty="0" err="1" smtClean="0">
                <a:latin typeface="Arial" panose="020B0604020202020204" pitchFamily="34" charset="0"/>
                <a:cs typeface="Arial" panose="020B0604020202020204" pitchFamily="34" charset="0"/>
              </a:rPr>
              <a:t>doen</a:t>
            </a:r>
            <a:r>
              <a:rPr lang="en-US" sz="1600" dirty="0" smtClean="0">
                <a:latin typeface="Arial" panose="020B0604020202020204" pitchFamily="34" charset="0"/>
                <a:cs typeface="Arial" panose="020B0604020202020204" pitchFamily="34" charset="0"/>
              </a:rPr>
              <a:t>.</a:t>
            </a:r>
          </a:p>
          <a:p>
            <a:pPr marL="228600" lvl="1" indent="0">
              <a:buNone/>
            </a:pPr>
            <a:r>
              <a:rPr lang="en-US" sz="1600" dirty="0" smtClean="0">
                <a:latin typeface="Arial" panose="020B0604020202020204" pitchFamily="34" charset="0"/>
                <a:cs typeface="Arial" panose="020B0604020202020204" pitchFamily="34" charset="0"/>
              </a:rPr>
              <a:t>Je </a:t>
            </a:r>
            <a:r>
              <a:rPr lang="en-US" sz="1600" dirty="0" err="1" smtClean="0">
                <a:latin typeface="Arial" panose="020B0604020202020204" pitchFamily="34" charset="0"/>
                <a:cs typeface="Arial" panose="020B0604020202020204" pitchFamily="34" charset="0"/>
              </a:rPr>
              <a:t>verlegt</a:t>
            </a:r>
            <a:r>
              <a:rPr lang="en-US" sz="1600" dirty="0" smtClean="0">
                <a:latin typeface="Arial" panose="020B0604020202020204" pitchFamily="34" charset="0"/>
                <a:cs typeface="Arial" panose="020B0604020202020204" pitchFamily="34" charset="0"/>
              </a:rPr>
              <a:t> je focus </a:t>
            </a:r>
            <a:r>
              <a:rPr lang="en-US" sz="1600" dirty="0" err="1" smtClean="0">
                <a:latin typeface="Arial" panose="020B0604020202020204" pitchFamily="34" charset="0"/>
                <a:cs typeface="Arial" panose="020B0604020202020204" pitchFamily="34" charset="0"/>
              </a:rPr>
              <a:t>naar</a:t>
            </a:r>
            <a:r>
              <a:rPr lang="en-US" sz="1600" dirty="0" smtClean="0">
                <a:latin typeface="Arial" panose="020B0604020202020204" pitchFamily="34" charset="0"/>
                <a:cs typeface="Arial" panose="020B0604020202020204" pitchFamily="34" charset="0"/>
              </a:rPr>
              <a:t> </a:t>
            </a:r>
            <a:r>
              <a:rPr lang="en-US" sz="1600" dirty="0" err="1" smtClean="0">
                <a:latin typeface="Arial" panose="020B0604020202020204" pitchFamily="34" charset="0"/>
                <a:cs typeface="Arial" panose="020B0604020202020204" pitchFamily="34" charset="0"/>
              </a:rPr>
              <a:t>terreinen</a:t>
            </a:r>
            <a:r>
              <a:rPr lang="en-US" sz="1600" dirty="0" smtClean="0">
                <a:latin typeface="Arial" panose="020B0604020202020204" pitchFamily="34" charset="0"/>
                <a:cs typeface="Arial" panose="020B0604020202020204" pitchFamily="34" charset="0"/>
              </a:rPr>
              <a:t> </a:t>
            </a:r>
            <a:r>
              <a:rPr lang="en-US" sz="1600" dirty="0" err="1" smtClean="0">
                <a:latin typeface="Arial" panose="020B0604020202020204" pitchFamily="34" charset="0"/>
                <a:cs typeface="Arial" panose="020B0604020202020204" pitchFamily="34" charset="0"/>
              </a:rPr>
              <a:t>waar</a:t>
            </a:r>
            <a:r>
              <a:rPr lang="en-US" sz="1600" dirty="0" smtClean="0">
                <a:latin typeface="Arial" panose="020B0604020202020204" pitchFamily="34" charset="0"/>
                <a:cs typeface="Arial" panose="020B0604020202020204" pitchFamily="34" charset="0"/>
              </a:rPr>
              <a:t> je </a:t>
            </a:r>
            <a:r>
              <a:rPr lang="en-US" sz="1600" dirty="0" err="1" smtClean="0">
                <a:latin typeface="Arial" panose="020B0604020202020204" pitchFamily="34" charset="0"/>
                <a:cs typeface="Arial" panose="020B0604020202020204" pitchFamily="34" charset="0"/>
              </a:rPr>
              <a:t>goed</a:t>
            </a:r>
            <a:r>
              <a:rPr lang="en-US" sz="1600" dirty="0" smtClean="0">
                <a:latin typeface="Arial" panose="020B0604020202020204" pitchFamily="34" charset="0"/>
                <a:cs typeface="Arial" panose="020B0604020202020204" pitchFamily="34" charset="0"/>
              </a:rPr>
              <a:t> in bent, </a:t>
            </a:r>
            <a:r>
              <a:rPr lang="en-US" sz="1600" dirty="0" err="1" smtClean="0">
                <a:latin typeface="Arial" panose="020B0604020202020204" pitchFamily="34" charset="0"/>
                <a:cs typeface="Arial" panose="020B0604020202020204" pitchFamily="34" charset="0"/>
              </a:rPr>
              <a:t>naar</a:t>
            </a:r>
            <a:r>
              <a:rPr lang="en-US" sz="1600" dirty="0" smtClean="0">
                <a:latin typeface="Arial" panose="020B0604020202020204" pitchFamily="34" charset="0"/>
                <a:cs typeface="Arial" panose="020B0604020202020204" pitchFamily="34" charset="0"/>
              </a:rPr>
              <a:t> </a:t>
            </a:r>
            <a:r>
              <a:rPr lang="en-US" sz="1600" dirty="0" err="1" smtClean="0">
                <a:latin typeface="Arial" panose="020B0604020202020204" pitchFamily="34" charset="0"/>
                <a:cs typeface="Arial" panose="020B0604020202020204" pitchFamily="34" charset="0"/>
              </a:rPr>
              <a:t>dingen</a:t>
            </a:r>
            <a:r>
              <a:rPr lang="en-US" sz="1600" dirty="0" smtClean="0">
                <a:latin typeface="Arial" panose="020B0604020202020204" pitchFamily="34" charset="0"/>
                <a:cs typeface="Arial" panose="020B0604020202020204" pitchFamily="34" charset="0"/>
              </a:rPr>
              <a:t> die je </a:t>
            </a:r>
            <a:r>
              <a:rPr lang="en-US" sz="1600" dirty="0" err="1" smtClean="0">
                <a:latin typeface="Arial" panose="020B0604020202020204" pitchFamily="34" charset="0"/>
                <a:cs typeface="Arial" panose="020B0604020202020204" pitchFamily="34" charset="0"/>
              </a:rPr>
              <a:t>waardevol</a:t>
            </a:r>
            <a:r>
              <a:rPr lang="en-US" sz="1600" dirty="0" smtClean="0">
                <a:latin typeface="Arial" panose="020B0604020202020204" pitchFamily="34" charset="0"/>
                <a:cs typeface="Arial" panose="020B0604020202020204" pitchFamily="34" charset="0"/>
              </a:rPr>
              <a:t> </a:t>
            </a:r>
            <a:r>
              <a:rPr lang="en-US" sz="1600" dirty="0" err="1" smtClean="0">
                <a:latin typeface="Arial" panose="020B0604020202020204" pitchFamily="34" charset="0"/>
                <a:cs typeface="Arial" panose="020B0604020202020204" pitchFamily="34" charset="0"/>
              </a:rPr>
              <a:t>vindt</a:t>
            </a:r>
            <a:r>
              <a:rPr lang="en-US" sz="1600" dirty="0" smtClean="0">
                <a:latin typeface="Arial" panose="020B0604020202020204" pitchFamily="34" charset="0"/>
                <a:cs typeface="Arial" panose="020B0604020202020204" pitchFamily="34" charset="0"/>
              </a:rPr>
              <a:t> </a:t>
            </a:r>
            <a:r>
              <a:rPr lang="en-US" sz="1600" dirty="0" err="1" smtClean="0">
                <a:latin typeface="Arial" panose="020B0604020202020204" pitchFamily="34" charset="0"/>
                <a:cs typeface="Arial" panose="020B0604020202020204" pitchFamily="34" charset="0"/>
              </a:rPr>
              <a:t>en</a:t>
            </a:r>
            <a:r>
              <a:rPr lang="en-US" sz="1600" dirty="0" smtClean="0">
                <a:latin typeface="Arial" panose="020B0604020202020204" pitchFamily="34" charset="0"/>
                <a:cs typeface="Arial" panose="020B0604020202020204" pitchFamily="34" charset="0"/>
              </a:rPr>
              <a:t> </a:t>
            </a:r>
            <a:r>
              <a:rPr lang="en-US" sz="1600" dirty="0" err="1" smtClean="0">
                <a:latin typeface="Arial" panose="020B0604020202020204" pitchFamily="34" charset="0"/>
                <a:cs typeface="Arial" panose="020B0604020202020204" pitchFamily="34" charset="0"/>
              </a:rPr>
              <a:t>daardoor</a:t>
            </a:r>
            <a:r>
              <a:rPr lang="en-US" sz="1600" dirty="0" smtClean="0">
                <a:latin typeface="Arial" panose="020B0604020202020204" pitchFamily="34" charset="0"/>
                <a:cs typeface="Arial" panose="020B0604020202020204" pitchFamily="34" charset="0"/>
              </a:rPr>
              <a:t> ben je </a:t>
            </a:r>
            <a:r>
              <a:rPr lang="en-US" sz="1600" dirty="0" err="1" smtClean="0">
                <a:latin typeface="Arial" panose="020B0604020202020204" pitchFamily="34" charset="0"/>
                <a:cs typeface="Arial" panose="020B0604020202020204" pitchFamily="34" charset="0"/>
              </a:rPr>
              <a:t>meer</a:t>
            </a:r>
            <a:r>
              <a:rPr lang="en-US" sz="1600" dirty="0" smtClean="0">
                <a:latin typeface="Arial" panose="020B0604020202020204" pitchFamily="34" charset="0"/>
                <a:cs typeface="Arial" panose="020B0604020202020204" pitchFamily="34" charset="0"/>
              </a:rPr>
              <a:t> </a:t>
            </a:r>
            <a:r>
              <a:rPr lang="en-US" sz="1600" dirty="0" err="1" smtClean="0">
                <a:latin typeface="Arial" panose="020B0604020202020204" pitchFamily="34" charset="0"/>
                <a:cs typeface="Arial" panose="020B0604020202020204" pitchFamily="34" charset="0"/>
              </a:rPr>
              <a:t>tevreden</a:t>
            </a:r>
            <a:r>
              <a:rPr lang="en-US" sz="1600" dirty="0" smtClean="0">
                <a:latin typeface="Arial" panose="020B0604020202020204" pitchFamily="34" charset="0"/>
                <a:cs typeface="Arial" panose="020B0604020202020204" pitchFamily="34" charset="0"/>
              </a:rPr>
              <a:t>.</a:t>
            </a:r>
          </a:p>
          <a:p>
            <a:pPr marL="228600" lvl="1" indent="0">
              <a:buNone/>
            </a:pPr>
            <a:r>
              <a:rPr lang="en-US" sz="1600" dirty="0">
                <a:latin typeface="Arial" panose="020B0604020202020204" pitchFamily="34" charset="0"/>
                <a:cs typeface="Arial" panose="020B0604020202020204" pitchFamily="34" charset="0"/>
              </a:rPr>
              <a:t>J</a:t>
            </a:r>
            <a:r>
              <a:rPr lang="en-US" sz="1600" dirty="0" smtClean="0">
                <a:latin typeface="Arial" panose="020B0604020202020204" pitchFamily="34" charset="0"/>
                <a:cs typeface="Arial" panose="020B0604020202020204" pitchFamily="34" charset="0"/>
              </a:rPr>
              <a:t>e </a:t>
            </a:r>
            <a:r>
              <a:rPr lang="en-US" sz="1600" dirty="0" err="1" smtClean="0">
                <a:latin typeface="Arial" panose="020B0604020202020204" pitchFamily="34" charset="0"/>
                <a:cs typeface="Arial" panose="020B0604020202020204" pitchFamily="34" charset="0"/>
              </a:rPr>
              <a:t>blijft</a:t>
            </a:r>
            <a:r>
              <a:rPr lang="en-US" sz="1600" dirty="0" smtClean="0">
                <a:latin typeface="Arial" panose="020B0604020202020204" pitchFamily="34" charset="0"/>
                <a:cs typeface="Arial" panose="020B0604020202020204" pitchFamily="34" charset="0"/>
              </a:rPr>
              <a:t> </a:t>
            </a:r>
            <a:r>
              <a:rPr lang="en-US" sz="1600" dirty="0" err="1" smtClean="0">
                <a:latin typeface="Arial" panose="020B0604020202020204" pitchFamily="34" charset="0"/>
                <a:cs typeface="Arial" panose="020B0604020202020204" pitchFamily="34" charset="0"/>
              </a:rPr>
              <a:t>niet</a:t>
            </a:r>
            <a:r>
              <a:rPr lang="en-US" sz="1600" dirty="0" smtClean="0">
                <a:latin typeface="Arial" panose="020B0604020202020204" pitchFamily="34" charset="0"/>
                <a:cs typeface="Arial" panose="020B0604020202020204" pitchFamily="34" charset="0"/>
              </a:rPr>
              <a:t> </a:t>
            </a:r>
            <a:r>
              <a:rPr lang="en-US" sz="1600" dirty="0" err="1" smtClean="0">
                <a:latin typeface="Arial" panose="020B0604020202020204" pitchFamily="34" charset="0"/>
                <a:cs typeface="Arial" panose="020B0604020202020204" pitchFamily="34" charset="0"/>
              </a:rPr>
              <a:t>langer</a:t>
            </a:r>
            <a:r>
              <a:rPr lang="en-US" sz="1600" dirty="0" smtClean="0">
                <a:latin typeface="Arial" panose="020B0604020202020204" pitchFamily="34" charset="0"/>
                <a:cs typeface="Arial" panose="020B0604020202020204" pitchFamily="34" charset="0"/>
              </a:rPr>
              <a:t> </a:t>
            </a:r>
            <a:r>
              <a:rPr lang="en-US" sz="1600" dirty="0" err="1" smtClean="0">
                <a:latin typeface="Arial" panose="020B0604020202020204" pitchFamily="34" charset="0"/>
                <a:cs typeface="Arial" panose="020B0604020202020204" pitchFamily="34" charset="0"/>
              </a:rPr>
              <a:t>alleen</a:t>
            </a:r>
            <a:r>
              <a:rPr lang="en-US" sz="1600" dirty="0" smtClean="0">
                <a:latin typeface="Arial" panose="020B0604020202020204" pitchFamily="34" charset="0"/>
                <a:cs typeface="Arial" panose="020B0604020202020204" pitchFamily="34" charset="0"/>
              </a:rPr>
              <a:t> </a:t>
            </a:r>
            <a:r>
              <a:rPr lang="en-US" sz="1600" dirty="0" err="1" smtClean="0">
                <a:latin typeface="Arial" panose="020B0604020202020204" pitchFamily="34" charset="0"/>
                <a:cs typeface="Arial" panose="020B0604020202020204" pitchFamily="34" charset="0"/>
              </a:rPr>
              <a:t>rondlopen</a:t>
            </a:r>
            <a:r>
              <a:rPr lang="en-US" sz="1600" dirty="0" smtClean="0">
                <a:latin typeface="Arial" panose="020B0604020202020204" pitchFamily="34" charset="0"/>
                <a:cs typeface="Arial" panose="020B0604020202020204" pitchFamily="34" charset="0"/>
              </a:rPr>
              <a:t> met je </a:t>
            </a:r>
            <a:r>
              <a:rPr lang="en-US" sz="1600" dirty="0" err="1" smtClean="0">
                <a:latin typeface="Arial" panose="020B0604020202020204" pitchFamily="34" charset="0"/>
                <a:cs typeface="Arial" panose="020B0604020202020204" pitchFamily="34" charset="0"/>
              </a:rPr>
              <a:t>problemen</a:t>
            </a:r>
            <a:r>
              <a:rPr lang="en-US" sz="1600" dirty="0" smtClean="0">
                <a:latin typeface="Arial" panose="020B0604020202020204" pitchFamily="34" charset="0"/>
                <a:cs typeface="Arial" panose="020B0604020202020204" pitchFamily="34" charset="0"/>
              </a:rPr>
              <a:t> maar </a:t>
            </a:r>
            <a:r>
              <a:rPr lang="en-US" sz="1600" dirty="0" err="1" smtClean="0">
                <a:latin typeface="Arial" panose="020B0604020202020204" pitchFamily="34" charset="0"/>
                <a:cs typeface="Arial" panose="020B0604020202020204" pitchFamily="34" charset="0"/>
              </a:rPr>
              <a:t>zoekt</a:t>
            </a:r>
            <a:r>
              <a:rPr lang="en-US" sz="1600" dirty="0" smtClean="0">
                <a:latin typeface="Arial" panose="020B0604020202020204" pitchFamily="34" charset="0"/>
                <a:cs typeface="Arial" panose="020B0604020202020204" pitchFamily="34" charset="0"/>
              </a:rPr>
              <a:t> </a:t>
            </a:r>
            <a:r>
              <a:rPr lang="en-US" sz="1600" dirty="0" err="1" smtClean="0">
                <a:latin typeface="Arial" panose="020B0604020202020204" pitchFamily="34" charset="0"/>
                <a:cs typeface="Arial" panose="020B0604020202020204" pitchFamily="34" charset="0"/>
              </a:rPr>
              <a:t>verbinding</a:t>
            </a:r>
            <a:r>
              <a:rPr lang="en-US" sz="1600" dirty="0" smtClean="0">
                <a:latin typeface="Arial" panose="020B0604020202020204" pitchFamily="34" charset="0"/>
                <a:cs typeface="Arial" panose="020B0604020202020204" pitchFamily="34" charset="0"/>
              </a:rPr>
              <a:t> met </a:t>
            </a:r>
            <a:r>
              <a:rPr lang="en-US" sz="1600" dirty="0" err="1" smtClean="0">
                <a:latin typeface="Arial" panose="020B0604020202020204" pitchFamily="34" charset="0"/>
                <a:cs typeface="Arial" panose="020B0604020202020204" pitchFamily="34" charset="0"/>
              </a:rPr>
              <a:t>een</a:t>
            </a:r>
            <a:r>
              <a:rPr lang="en-US" sz="1600" dirty="0" smtClean="0">
                <a:latin typeface="Arial" panose="020B0604020202020204" pitchFamily="34" charset="0"/>
                <a:cs typeface="Arial" panose="020B0604020202020204" pitchFamily="34" charset="0"/>
              </a:rPr>
              <a:t> </a:t>
            </a:r>
            <a:r>
              <a:rPr lang="en-US" sz="1600" dirty="0" err="1" smtClean="0">
                <a:latin typeface="Arial" panose="020B0604020202020204" pitchFamily="34" charset="0"/>
                <a:cs typeface="Arial" panose="020B0604020202020204" pitchFamily="34" charset="0"/>
              </a:rPr>
              <a:t>lotgenoot</a:t>
            </a:r>
            <a:r>
              <a:rPr lang="en-US" sz="1600" dirty="0" smtClean="0">
                <a:latin typeface="Arial" panose="020B0604020202020204" pitchFamily="34" charset="0"/>
                <a:cs typeface="Arial" panose="020B0604020202020204" pitchFamily="34" charset="0"/>
              </a:rPr>
              <a:t>, </a:t>
            </a:r>
            <a:r>
              <a:rPr lang="en-US" sz="1600" dirty="0" err="1" smtClean="0">
                <a:latin typeface="Arial" panose="020B0604020202020204" pitchFamily="34" charset="0"/>
                <a:cs typeface="Arial" panose="020B0604020202020204" pitchFamily="34" charset="0"/>
              </a:rPr>
              <a:t>vriend</a:t>
            </a:r>
            <a:r>
              <a:rPr lang="en-US" sz="1600" dirty="0" smtClean="0">
                <a:latin typeface="Arial" panose="020B0604020202020204" pitchFamily="34" charset="0"/>
                <a:cs typeface="Arial" panose="020B0604020202020204" pitchFamily="34" charset="0"/>
              </a:rPr>
              <a:t>, </a:t>
            </a:r>
            <a:r>
              <a:rPr lang="en-US" sz="1600" dirty="0" err="1" smtClean="0">
                <a:latin typeface="Arial" panose="020B0604020202020204" pitchFamily="34" charset="0"/>
                <a:cs typeface="Arial" panose="020B0604020202020204" pitchFamily="34" charset="0"/>
              </a:rPr>
              <a:t>psycholoog</a:t>
            </a:r>
            <a:r>
              <a:rPr lang="en-US" sz="1600" dirty="0" smtClean="0">
                <a:latin typeface="Arial" panose="020B0604020202020204" pitchFamily="34" charset="0"/>
                <a:cs typeface="Arial" panose="020B0604020202020204" pitchFamily="34" charset="0"/>
              </a:rPr>
              <a:t> </a:t>
            </a:r>
            <a:r>
              <a:rPr lang="en-US" sz="1600" dirty="0" err="1" smtClean="0">
                <a:latin typeface="Arial" panose="020B0604020202020204" pitchFamily="34" charset="0"/>
                <a:cs typeface="Arial" panose="020B0604020202020204" pitchFamily="34" charset="0"/>
              </a:rPr>
              <a:t>waardoor</a:t>
            </a:r>
            <a:r>
              <a:rPr lang="en-US" sz="1600" dirty="0" smtClean="0">
                <a:latin typeface="Arial" panose="020B0604020202020204" pitchFamily="34" charset="0"/>
                <a:cs typeface="Arial" panose="020B0604020202020204" pitchFamily="34" charset="0"/>
              </a:rPr>
              <a:t> je </a:t>
            </a:r>
          </a:p>
          <a:p>
            <a:pPr marL="228600" lvl="1" indent="0">
              <a:buNone/>
            </a:pPr>
            <a:r>
              <a:rPr lang="en-US" sz="1600" dirty="0" err="1" smtClean="0">
                <a:latin typeface="Arial" panose="020B0604020202020204" pitchFamily="34" charset="0"/>
                <a:cs typeface="Arial" panose="020B0604020202020204" pitchFamily="34" charset="0"/>
              </a:rPr>
              <a:t>troost</a:t>
            </a:r>
            <a:r>
              <a:rPr lang="en-US" sz="1600" dirty="0" smtClean="0">
                <a:latin typeface="Arial" panose="020B0604020202020204" pitchFamily="34" charset="0"/>
                <a:cs typeface="Arial" panose="020B0604020202020204" pitchFamily="34" charset="0"/>
              </a:rPr>
              <a:t> </a:t>
            </a:r>
            <a:r>
              <a:rPr lang="en-US" sz="1600" dirty="0" err="1" smtClean="0">
                <a:latin typeface="Arial" panose="020B0604020202020204" pitchFamily="34" charset="0"/>
                <a:cs typeface="Arial" panose="020B0604020202020204" pitchFamily="34" charset="0"/>
              </a:rPr>
              <a:t>ervaart</a:t>
            </a:r>
            <a:r>
              <a:rPr lang="en-US" sz="1600" dirty="0" smtClean="0">
                <a:latin typeface="Arial" panose="020B0604020202020204" pitchFamily="34" charset="0"/>
                <a:cs typeface="Arial" panose="020B0604020202020204" pitchFamily="34" charset="0"/>
              </a:rPr>
              <a:t>.</a:t>
            </a:r>
            <a:endParaRPr lang="en-US" sz="1600" dirty="0">
              <a:latin typeface="Arial" panose="020B0604020202020204" pitchFamily="34" charset="0"/>
              <a:cs typeface="Arial" panose="020B0604020202020204" pitchFamily="34" charset="0"/>
            </a:endParaRPr>
          </a:p>
          <a:p>
            <a:pPr marL="228600" lvl="1" indent="0">
              <a:buNone/>
            </a:pPr>
            <a:endParaRPr lang="en-US" sz="1600" dirty="0" smtClean="0">
              <a:solidFill>
                <a:schemeClr val="tx1">
                  <a:lumMod val="95000"/>
                  <a:lumOff val="5000"/>
                </a:schemeClr>
              </a:solidFill>
              <a:latin typeface="Arial" panose="020B0604020202020204" pitchFamily="34" charset="0"/>
              <a:ea typeface="+mj-ea"/>
              <a:cs typeface="Arial" panose="020B0604020202020204" pitchFamily="34" charset="0"/>
            </a:endParaRPr>
          </a:p>
          <a:p>
            <a:pPr marL="514350" lvl="1" indent="-285750">
              <a:buFontTx/>
              <a:buChar char="-"/>
            </a:pPr>
            <a:r>
              <a:rPr lang="en-US" sz="1600" dirty="0" err="1" smtClean="0">
                <a:solidFill>
                  <a:schemeClr val="tx1">
                    <a:lumMod val="95000"/>
                    <a:lumOff val="5000"/>
                  </a:schemeClr>
                </a:solidFill>
                <a:latin typeface="Arial" panose="020B0604020202020204" pitchFamily="34" charset="0"/>
                <a:ea typeface="+mj-ea"/>
                <a:cs typeface="Arial" panose="020B0604020202020204" pitchFamily="34" charset="0"/>
              </a:rPr>
              <a:t>kan</a:t>
            </a:r>
            <a:r>
              <a:rPr lang="en-US" sz="1600" dirty="0" smtClean="0">
                <a:solidFill>
                  <a:schemeClr val="tx1">
                    <a:lumMod val="95000"/>
                    <a:lumOff val="5000"/>
                  </a:schemeClr>
                </a:solidFill>
                <a:latin typeface="Arial" panose="020B0604020202020204" pitchFamily="34" charset="0"/>
                <a:ea typeface="+mj-ea"/>
                <a:cs typeface="Arial" panose="020B0604020202020204" pitchFamily="34" charset="0"/>
              </a:rPr>
              <a:t> </a:t>
            </a:r>
            <a:r>
              <a:rPr lang="en-US" sz="1600" i="1" dirty="0" smtClean="0">
                <a:solidFill>
                  <a:schemeClr val="tx1">
                    <a:lumMod val="95000"/>
                    <a:lumOff val="5000"/>
                  </a:schemeClr>
                </a:solidFill>
                <a:latin typeface="Arial" panose="020B0604020202020204" pitchFamily="34" charset="0"/>
                <a:ea typeface="+mj-ea"/>
                <a:cs typeface="Arial" panose="020B0604020202020204" pitchFamily="34" charset="0"/>
              </a:rPr>
              <a:t>spanning </a:t>
            </a:r>
            <a:r>
              <a:rPr lang="en-US" sz="1600" i="1" dirty="0" err="1" smtClean="0">
                <a:solidFill>
                  <a:schemeClr val="tx1">
                    <a:lumMod val="95000"/>
                    <a:lumOff val="5000"/>
                  </a:schemeClr>
                </a:solidFill>
                <a:latin typeface="Arial" panose="020B0604020202020204" pitchFamily="34" charset="0"/>
                <a:ea typeface="+mj-ea"/>
                <a:cs typeface="Arial" panose="020B0604020202020204" pitchFamily="34" charset="0"/>
              </a:rPr>
              <a:t>geven</a:t>
            </a:r>
            <a:r>
              <a:rPr lang="en-US" sz="1600" i="1" dirty="0" smtClean="0">
                <a:solidFill>
                  <a:schemeClr val="tx1">
                    <a:lumMod val="95000"/>
                    <a:lumOff val="5000"/>
                  </a:schemeClr>
                </a:solidFill>
                <a:latin typeface="Arial" panose="020B0604020202020204" pitchFamily="34" charset="0"/>
                <a:ea typeface="+mj-ea"/>
                <a:cs typeface="Arial" panose="020B0604020202020204" pitchFamily="34" charset="0"/>
              </a:rPr>
              <a:t> </a:t>
            </a:r>
            <a:r>
              <a:rPr lang="en-US" sz="1600" dirty="0" smtClean="0">
                <a:solidFill>
                  <a:schemeClr val="tx1">
                    <a:lumMod val="95000"/>
                    <a:lumOff val="5000"/>
                  </a:schemeClr>
                </a:solidFill>
                <a:latin typeface="Arial" panose="020B0604020202020204" pitchFamily="34" charset="0"/>
                <a:ea typeface="+mj-ea"/>
                <a:cs typeface="Arial" panose="020B0604020202020204" pitchFamily="34" charset="0"/>
              </a:rPr>
              <a:t>op </a:t>
            </a:r>
            <a:r>
              <a:rPr lang="en-US" sz="1600" dirty="0" err="1" smtClean="0">
                <a:solidFill>
                  <a:schemeClr val="tx1">
                    <a:lumMod val="95000"/>
                    <a:lumOff val="5000"/>
                  </a:schemeClr>
                </a:solidFill>
                <a:latin typeface="Arial" panose="020B0604020202020204" pitchFamily="34" charset="0"/>
                <a:ea typeface="+mj-ea"/>
                <a:cs typeface="Arial" panose="020B0604020202020204" pitchFamily="34" charset="0"/>
              </a:rPr>
              <a:t>andere</a:t>
            </a:r>
            <a:r>
              <a:rPr lang="en-US" sz="1600" dirty="0" smtClean="0">
                <a:solidFill>
                  <a:schemeClr val="tx1">
                    <a:lumMod val="95000"/>
                    <a:lumOff val="5000"/>
                  </a:schemeClr>
                </a:solidFill>
                <a:latin typeface="Arial" panose="020B0604020202020204" pitchFamily="34" charset="0"/>
                <a:ea typeface="+mj-ea"/>
                <a:cs typeface="Arial" panose="020B0604020202020204" pitchFamily="34" charset="0"/>
              </a:rPr>
              <a:t> </a:t>
            </a:r>
            <a:r>
              <a:rPr lang="en-US" sz="1600" dirty="0" err="1" smtClean="0">
                <a:solidFill>
                  <a:schemeClr val="tx1">
                    <a:lumMod val="95000"/>
                    <a:lumOff val="5000"/>
                  </a:schemeClr>
                </a:solidFill>
                <a:latin typeface="Arial" panose="020B0604020202020204" pitchFamily="34" charset="0"/>
                <a:ea typeface="+mj-ea"/>
                <a:cs typeface="Arial" panose="020B0604020202020204" pitchFamily="34" charset="0"/>
              </a:rPr>
              <a:t>levensdomeinen</a:t>
            </a:r>
            <a:r>
              <a:rPr lang="en-US" sz="1600" dirty="0" smtClean="0">
                <a:solidFill>
                  <a:schemeClr val="tx1">
                    <a:lumMod val="95000"/>
                    <a:lumOff val="5000"/>
                  </a:schemeClr>
                </a:solidFill>
                <a:latin typeface="Arial" panose="020B0604020202020204" pitchFamily="34" charset="0"/>
                <a:ea typeface="+mj-ea"/>
                <a:cs typeface="Arial" panose="020B0604020202020204" pitchFamily="34" charset="0"/>
              </a:rPr>
              <a:t> </a:t>
            </a:r>
          </a:p>
          <a:p>
            <a:pPr marL="228600" lvl="1" indent="0">
              <a:buNone/>
            </a:pPr>
            <a:endParaRPr lang="en-US" sz="1600" dirty="0" smtClean="0">
              <a:solidFill>
                <a:schemeClr val="tx1">
                  <a:lumMod val="95000"/>
                  <a:lumOff val="5000"/>
                </a:schemeClr>
              </a:solidFill>
              <a:latin typeface="Arial" panose="020B0604020202020204" pitchFamily="34" charset="0"/>
              <a:ea typeface="+mj-ea"/>
              <a:cs typeface="Arial" panose="020B0604020202020204" pitchFamily="34" charset="0"/>
            </a:endParaRPr>
          </a:p>
          <a:p>
            <a:pPr marL="228600" lvl="1" indent="0">
              <a:buNone/>
            </a:pPr>
            <a:r>
              <a:rPr lang="en-US" sz="1600" dirty="0">
                <a:solidFill>
                  <a:schemeClr val="tx1">
                    <a:lumMod val="95000"/>
                    <a:lumOff val="5000"/>
                  </a:schemeClr>
                </a:solidFill>
                <a:latin typeface="Arial" panose="020B0604020202020204" pitchFamily="34" charset="0"/>
                <a:ea typeface="+mj-ea"/>
                <a:cs typeface="Arial" panose="020B0604020202020204" pitchFamily="34" charset="0"/>
              </a:rPr>
              <a:t>D</a:t>
            </a:r>
            <a:r>
              <a:rPr lang="en-US" sz="1600" dirty="0" smtClean="0">
                <a:latin typeface="Arial" panose="020B0604020202020204" pitchFamily="34" charset="0"/>
                <a:cs typeface="Arial" panose="020B0604020202020204" pitchFamily="34" charset="0"/>
              </a:rPr>
              <a:t>es </a:t>
            </a:r>
            <a:r>
              <a:rPr lang="en-US" sz="1600" dirty="0" err="1">
                <a:latin typeface="Arial" panose="020B0604020202020204" pitchFamily="34" charset="0"/>
                <a:cs typeface="Arial" panose="020B0604020202020204" pitchFamily="34" charset="0"/>
              </a:rPr>
              <a:t>te</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meer</a:t>
            </a:r>
            <a:r>
              <a:rPr lang="en-US" sz="16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je </a:t>
            </a:r>
            <a:r>
              <a:rPr lang="en-US" sz="1600" dirty="0" err="1">
                <a:latin typeface="Arial" panose="020B0604020202020204" pitchFamily="34" charset="0"/>
                <a:cs typeface="Arial" panose="020B0604020202020204" pitchFamily="34" charset="0"/>
              </a:rPr>
              <a:t>aan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zelfzorg</a:t>
            </a:r>
            <a:r>
              <a:rPr lang="en-US" sz="1600" dirty="0">
                <a:latin typeface="Arial" panose="020B0604020202020204" pitchFamily="34" charset="0"/>
                <a:cs typeface="Arial" panose="020B0604020202020204" pitchFamily="34" charset="0"/>
              </a:rPr>
              <a:t> </a:t>
            </a:r>
            <a:r>
              <a:rPr lang="en-US" sz="1600" dirty="0" err="1" smtClean="0">
                <a:latin typeface="Arial" panose="020B0604020202020204" pitchFamily="34" charset="0"/>
                <a:cs typeface="Arial" panose="020B0604020202020204" pitchFamily="34" charset="0"/>
              </a:rPr>
              <a:t>doet</a:t>
            </a:r>
            <a:r>
              <a:rPr lang="en-US" sz="1600" dirty="0" smtClean="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des </a:t>
            </a:r>
            <a:r>
              <a:rPr lang="en-US" sz="1600" dirty="0" err="1">
                <a:latin typeface="Arial" panose="020B0604020202020204" pitchFamily="34" charset="0"/>
                <a:cs typeface="Arial" panose="020B0604020202020204" pitchFamily="34" charset="0"/>
              </a:rPr>
              <a:t>te</a:t>
            </a:r>
            <a:r>
              <a:rPr lang="en-US" sz="1600" dirty="0">
                <a:latin typeface="Arial" panose="020B0604020202020204" pitchFamily="34" charset="0"/>
                <a:cs typeface="Arial" panose="020B0604020202020204" pitchFamily="34" charset="0"/>
              </a:rPr>
              <a:t> minder </a:t>
            </a:r>
            <a:r>
              <a:rPr lang="en-US" sz="1600" dirty="0" err="1" smtClean="0">
                <a:latin typeface="Arial" panose="020B0604020202020204" pitchFamily="34" charset="0"/>
                <a:cs typeface="Arial" panose="020B0604020202020204" pitchFamily="34" charset="0"/>
              </a:rPr>
              <a:t>uren</a:t>
            </a:r>
            <a:r>
              <a:rPr lang="en-US" sz="1600" dirty="0" smtClean="0">
                <a:latin typeface="Arial" panose="020B0604020202020204" pitchFamily="34" charset="0"/>
                <a:cs typeface="Arial" panose="020B0604020202020204" pitchFamily="34" charset="0"/>
              </a:rPr>
              <a:t> op de dag </a:t>
            </a:r>
            <a:r>
              <a:rPr lang="en-US" sz="1600" dirty="0" err="1" smtClean="0">
                <a:latin typeface="Arial" panose="020B0604020202020204" pitchFamily="34" charset="0"/>
                <a:cs typeface="Arial" panose="020B0604020202020204" pitchFamily="34" charset="0"/>
              </a:rPr>
              <a:t>zijn</a:t>
            </a:r>
            <a:r>
              <a:rPr lang="en-US" sz="1600" dirty="0" smtClean="0">
                <a:latin typeface="Arial" panose="020B0604020202020204" pitchFamily="34" charset="0"/>
                <a:cs typeface="Arial" panose="020B0604020202020204" pitchFamily="34" charset="0"/>
              </a:rPr>
              <a:t> </a:t>
            </a:r>
            <a:r>
              <a:rPr lang="en-US" sz="1600" dirty="0" err="1" smtClean="0">
                <a:latin typeface="Arial" panose="020B0604020202020204" pitchFamily="34" charset="0"/>
                <a:cs typeface="Arial" panose="020B0604020202020204" pitchFamily="34" charset="0"/>
              </a:rPr>
              <a:t>er</a:t>
            </a:r>
            <a:r>
              <a:rPr lang="en-US" sz="1600" dirty="0" smtClean="0">
                <a:latin typeface="Arial" panose="020B0604020202020204" pitchFamily="34" charset="0"/>
                <a:cs typeface="Arial" panose="020B0604020202020204" pitchFamily="34" charset="0"/>
              </a:rPr>
              <a:t> over </a:t>
            </a:r>
            <a:r>
              <a:rPr lang="en-US" sz="1600" dirty="0" err="1" smtClean="0">
                <a:latin typeface="Arial" panose="020B0604020202020204" pitchFamily="34" charset="0"/>
                <a:cs typeface="Arial" panose="020B0604020202020204" pitchFamily="34" charset="0"/>
              </a:rPr>
              <a:t>voor</a:t>
            </a:r>
            <a:r>
              <a:rPr lang="en-US" sz="1600" dirty="0" smtClean="0">
                <a:latin typeface="Arial" panose="020B0604020202020204" pitchFamily="34" charset="0"/>
                <a:cs typeface="Arial" panose="020B0604020202020204" pitchFamily="34" charset="0"/>
              </a:rPr>
              <a:t> je </a:t>
            </a:r>
            <a:r>
              <a:rPr lang="en-US" sz="1600" dirty="0" err="1" smtClean="0">
                <a:latin typeface="Arial" panose="020B0604020202020204" pitchFamily="34" charset="0"/>
                <a:cs typeface="Arial" panose="020B0604020202020204" pitchFamily="34" charset="0"/>
              </a:rPr>
              <a:t>gezin</a:t>
            </a:r>
            <a:r>
              <a:rPr lang="en-US" sz="1600" dirty="0" smtClean="0">
                <a:latin typeface="Arial" panose="020B0604020202020204" pitchFamily="34" charset="0"/>
                <a:cs typeface="Arial" panose="020B0604020202020204" pitchFamily="34" charset="0"/>
              </a:rPr>
              <a:t>.  </a:t>
            </a:r>
            <a:endParaRPr lang="en-US" sz="1600" dirty="0">
              <a:latin typeface="Arial" panose="020B0604020202020204" pitchFamily="34" charset="0"/>
              <a:cs typeface="Arial" panose="020B0604020202020204" pitchFamily="34" charset="0"/>
            </a:endParaRPr>
          </a:p>
          <a:p>
            <a:pPr marL="228600" lvl="1" indent="0">
              <a:buNone/>
            </a:pPr>
            <a:r>
              <a:rPr lang="en-US" sz="1600" dirty="0" smtClean="0">
                <a:solidFill>
                  <a:schemeClr val="tx1">
                    <a:lumMod val="95000"/>
                    <a:lumOff val="5000"/>
                  </a:schemeClr>
                </a:solidFill>
                <a:latin typeface="Arial" panose="020B0604020202020204" pitchFamily="34" charset="0"/>
                <a:ea typeface="+mj-ea"/>
                <a:cs typeface="Arial" panose="020B0604020202020204" pitchFamily="34" charset="0"/>
              </a:rPr>
              <a:t> </a:t>
            </a:r>
            <a:endParaRPr lang="en-US" sz="1600" dirty="0">
              <a:solidFill>
                <a:schemeClr val="tx1">
                  <a:lumMod val="95000"/>
                  <a:lumOff val="5000"/>
                </a:schemeClr>
              </a:solidFill>
              <a:latin typeface="Arial" panose="020B0604020202020204" pitchFamily="34" charset="0"/>
              <a:ea typeface="+mj-ea"/>
              <a:cs typeface="Arial" panose="020B0604020202020204" pitchFamily="34" charset="0"/>
            </a:endParaRPr>
          </a:p>
          <a:p>
            <a:pPr marL="457200" lvl="1"/>
            <a:endParaRPr lang="en-US" sz="2600" dirty="0">
              <a:latin typeface="Arial" panose="020B0604020202020204" pitchFamily="34" charset="0"/>
              <a:cs typeface="Arial" panose="020B0604020202020204" pitchFamily="34" charset="0"/>
            </a:endParaRPr>
          </a:p>
          <a:p>
            <a:pPr marL="228600" lvl="1" indent="0">
              <a:buNone/>
            </a:pPr>
            <a:r>
              <a:rPr lang="en-US" sz="2600" dirty="0">
                <a:latin typeface="Arial" panose="020B0604020202020204" pitchFamily="34" charset="0"/>
                <a:cs typeface="Arial" panose="020B0604020202020204" pitchFamily="34" charset="0"/>
              </a:rPr>
              <a:t>	</a:t>
            </a:r>
          </a:p>
        </p:txBody>
      </p:sp>
      <p:sp>
        <p:nvSpPr>
          <p:cNvPr id="4" name="Tijdelijke aanduiding voor dianummer 3"/>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71446901-105C-45A9-AE4D-BE60EF1EE0EB}"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 name="Rechthoek 1"/>
          <p:cNvSpPr/>
          <p:nvPr/>
        </p:nvSpPr>
        <p:spPr>
          <a:xfrm>
            <a:off x="272587" y="692542"/>
            <a:ext cx="11161058" cy="7694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4400" dirty="0" smtClean="0">
                <a:solidFill>
                  <a:prstClr val="black"/>
                </a:solidFill>
                <a:latin typeface="Arial" panose="020B0604020202020204" pitchFamily="34" charset="0"/>
                <a:cs typeface="Arial" panose="020B0604020202020204" pitchFamily="34" charset="0"/>
              </a:rPr>
              <a:t>Veranderen</a:t>
            </a:r>
            <a:endParaRPr kumimoji="0" lang="nl-BE"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65636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F40A62-1D84-734F-02C4-AB9B82E22A50}"/>
              </a:ext>
            </a:extLst>
          </p:cNvPr>
          <p:cNvSpPr>
            <a:spLocks noGrp="1"/>
          </p:cNvSpPr>
          <p:nvPr>
            <p:ph type="title"/>
          </p:nvPr>
        </p:nvSpPr>
        <p:spPr>
          <a:xfrm>
            <a:off x="448734" y="600194"/>
            <a:ext cx="10905066" cy="1135737"/>
          </a:xfrm>
        </p:spPr>
        <p:txBody>
          <a:bodyPr>
            <a:normAutofit/>
          </a:bodyPr>
          <a:lstStyle/>
          <a:p>
            <a:pPr algn="ctr"/>
            <a:r>
              <a:rPr lang="nl-BE" sz="3600" dirty="0">
                <a:cs typeface="Arial" panose="020B0604020202020204" pitchFamily="34" charset="0"/>
              </a:rPr>
              <a:t>Waarom bestaat pijn?</a:t>
            </a:r>
          </a:p>
        </p:txBody>
      </p:sp>
      <p:sp>
        <p:nvSpPr>
          <p:cNvPr id="4" name="Tijdelijke aanduiding voor dianummer 3">
            <a:extLst>
              <a:ext uri="{FF2B5EF4-FFF2-40B4-BE49-F238E27FC236}">
                <a16:creationId xmlns:a16="http://schemas.microsoft.com/office/drawing/2014/main" id="{865DEF56-A188-BF1D-06C7-AACC9AF27C97}"/>
              </a:ext>
            </a:extLst>
          </p:cNvPr>
          <p:cNvSpPr>
            <a:spLocks noGrp="1"/>
          </p:cNvSpPr>
          <p:nvPr>
            <p:ph type="sldNum" sz="quarter" idx="12"/>
          </p:nvPr>
        </p:nvSpPr>
        <p:spPr>
          <a:xfrm>
            <a:off x="8805333" y="6356350"/>
            <a:ext cx="2743200" cy="365125"/>
          </a:xfrm>
        </p:spPr>
        <p:txBody>
          <a:bodyPr>
            <a:normAutofit/>
          </a:bodyPr>
          <a:lstStyle/>
          <a:p>
            <a:pPr>
              <a:spcAft>
                <a:spcPts val="600"/>
              </a:spcAft>
            </a:pPr>
            <a:fld id="{71446901-105C-45A9-AE4D-BE60EF1EE0EB}" type="slidenum">
              <a:rPr lang="nl-BE" smtClean="0"/>
              <a:pPr>
                <a:spcAft>
                  <a:spcPts val="600"/>
                </a:spcAft>
              </a:pPr>
              <a:t>5</a:t>
            </a:fld>
            <a:endParaRPr lang="nl-BE"/>
          </a:p>
        </p:txBody>
      </p:sp>
      <p:graphicFrame>
        <p:nvGraphicFramePr>
          <p:cNvPr id="6" name="Tijdelijke aanduiding voor inhoud 2">
            <a:extLst>
              <a:ext uri="{FF2B5EF4-FFF2-40B4-BE49-F238E27FC236}">
                <a16:creationId xmlns:a16="http://schemas.microsoft.com/office/drawing/2014/main" id="{92704F64-3378-2373-8CDE-B8A8BEFAD9C4}"/>
              </a:ext>
            </a:extLst>
          </p:cNvPr>
          <p:cNvGraphicFramePr>
            <a:graphicFrameLocks noGrp="1"/>
          </p:cNvGraphicFramePr>
          <p:nvPr>
            <p:ph idx="1"/>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353530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838200" y="1929384"/>
            <a:ext cx="10515600" cy="4251960"/>
          </a:xfrm>
        </p:spPr>
        <p:txBody>
          <a:bodyPr>
            <a:normAutofit/>
          </a:bodyPr>
          <a:lstStyle/>
          <a:p>
            <a:pPr marL="0" indent="0">
              <a:spcBef>
                <a:spcPts val="0"/>
              </a:spcBef>
              <a:spcAft>
                <a:spcPts val="600"/>
              </a:spcAft>
              <a:buNone/>
            </a:pPr>
            <a:endParaRPr lang="nl-NL" sz="2200" dirty="0">
              <a:latin typeface="Arial" panose="020B0604020202020204" pitchFamily="34" charset="0"/>
              <a:cs typeface="Arial" panose="020B0604020202020204" pitchFamily="34" charset="0"/>
            </a:endParaRPr>
          </a:p>
          <a:p>
            <a:pPr marL="0" indent="0" algn="ctr">
              <a:spcBef>
                <a:spcPts val="0"/>
              </a:spcBef>
              <a:spcAft>
                <a:spcPts val="600"/>
              </a:spcAft>
              <a:buNone/>
            </a:pPr>
            <a:r>
              <a:rPr lang="nl-NL" sz="2200" dirty="0" smtClean="0">
                <a:latin typeface="Arial" panose="020B0604020202020204" pitchFamily="34" charset="0"/>
                <a:cs typeface="Arial" panose="020B0604020202020204" pitchFamily="34" charset="0"/>
              </a:rPr>
              <a:t>Geef </a:t>
            </a:r>
            <a:r>
              <a:rPr lang="nl-NL" sz="2200" dirty="0">
                <a:latin typeface="Arial" panose="020B0604020202020204" pitchFamily="34" charset="0"/>
                <a:cs typeface="Arial" panose="020B0604020202020204" pitchFamily="34" charset="0"/>
              </a:rPr>
              <a:t>me de moed om te veranderen wat ik kan veranderen. </a:t>
            </a:r>
          </a:p>
          <a:p>
            <a:pPr marL="0" indent="0" algn="ctr">
              <a:spcBef>
                <a:spcPts val="0"/>
              </a:spcBef>
              <a:spcAft>
                <a:spcPts val="600"/>
              </a:spcAft>
              <a:buNone/>
            </a:pPr>
            <a:r>
              <a:rPr lang="nl-NL" sz="2200" dirty="0">
                <a:latin typeface="Arial" panose="020B0604020202020204" pitchFamily="34" charset="0"/>
                <a:cs typeface="Arial" panose="020B0604020202020204" pitchFamily="34" charset="0"/>
              </a:rPr>
              <a:t>Geef me de wijsheid om te accepteren wat ik niet kan veranderen. </a:t>
            </a:r>
          </a:p>
          <a:p>
            <a:pPr marL="0" indent="0" algn="ctr">
              <a:spcBef>
                <a:spcPts val="0"/>
              </a:spcBef>
              <a:spcAft>
                <a:spcPts val="600"/>
              </a:spcAft>
              <a:buNone/>
            </a:pPr>
            <a:r>
              <a:rPr lang="nl-NL" sz="2200" dirty="0">
                <a:latin typeface="Arial" panose="020B0604020202020204" pitchFamily="34" charset="0"/>
                <a:cs typeface="Arial" panose="020B0604020202020204" pitchFamily="34" charset="0"/>
              </a:rPr>
              <a:t>Geef me het inzicht om het verschil tussen beide te zien.	</a:t>
            </a:r>
            <a:endParaRPr lang="nl-NL" sz="2200" dirty="0" smtClean="0">
              <a:latin typeface="Arial" panose="020B0604020202020204" pitchFamily="34" charset="0"/>
              <a:cs typeface="Arial" panose="020B0604020202020204" pitchFamily="34" charset="0"/>
            </a:endParaRPr>
          </a:p>
          <a:p>
            <a:pPr marL="0" indent="0" algn="ctr">
              <a:spcBef>
                <a:spcPts val="0"/>
              </a:spcBef>
              <a:spcAft>
                <a:spcPts val="600"/>
              </a:spcAft>
              <a:buNone/>
            </a:pPr>
            <a:endParaRPr lang="nl-NL" sz="2200" dirty="0" smtClean="0">
              <a:latin typeface="Arial" panose="020B0604020202020204" pitchFamily="34" charset="0"/>
              <a:cs typeface="Arial" panose="020B0604020202020204" pitchFamily="34" charset="0"/>
            </a:endParaRPr>
          </a:p>
          <a:p>
            <a:pPr marL="0" indent="0" algn="ctr">
              <a:spcBef>
                <a:spcPts val="0"/>
              </a:spcBef>
              <a:spcAft>
                <a:spcPts val="600"/>
              </a:spcAft>
              <a:buNone/>
            </a:pPr>
            <a:r>
              <a:rPr lang="nl-NL" sz="1600" dirty="0" err="1" smtClean="0">
                <a:latin typeface="Arial" panose="020B0604020202020204" pitchFamily="34" charset="0"/>
                <a:cs typeface="Arial" panose="020B0604020202020204" pitchFamily="34" charset="0"/>
              </a:rPr>
              <a:t>Reinhold</a:t>
            </a:r>
            <a:r>
              <a:rPr lang="nl-NL" sz="1600" dirty="0" smtClean="0">
                <a:latin typeface="Arial" panose="020B0604020202020204" pitchFamily="34" charset="0"/>
                <a:cs typeface="Arial" panose="020B0604020202020204" pitchFamily="34" charset="0"/>
              </a:rPr>
              <a:t> </a:t>
            </a:r>
            <a:r>
              <a:rPr lang="nl-NL" sz="1600" dirty="0" err="1">
                <a:latin typeface="Arial" panose="020B0604020202020204" pitchFamily="34" charset="0"/>
                <a:cs typeface="Arial" panose="020B0604020202020204" pitchFamily="34" charset="0"/>
              </a:rPr>
              <a:t>Niebuhr</a:t>
            </a:r>
            <a:endParaRPr lang="nl-NL" sz="1600" dirty="0">
              <a:latin typeface="Arial" panose="020B0604020202020204" pitchFamily="34" charset="0"/>
              <a:cs typeface="Arial" panose="020B0604020202020204" pitchFamily="34" charset="0"/>
            </a:endParaRPr>
          </a:p>
          <a:p>
            <a:pPr marL="0" indent="0">
              <a:spcBef>
                <a:spcPts val="0"/>
              </a:spcBef>
              <a:spcAft>
                <a:spcPts val="600"/>
              </a:spcAft>
              <a:buNone/>
            </a:pPr>
            <a:endParaRPr lang="nl-BE" sz="2200" dirty="0">
              <a:latin typeface="Arial" panose="020B0604020202020204" pitchFamily="34" charset="0"/>
              <a:cs typeface="Arial" panose="020B0604020202020204" pitchFamily="34" charset="0"/>
            </a:endParaRPr>
          </a:p>
        </p:txBody>
      </p:sp>
      <p:sp>
        <p:nvSpPr>
          <p:cNvPr id="4" name="Tijdelijke aanduiding voor dianummer 3"/>
          <p:cNvSpPr>
            <a:spLocks noGrp="1"/>
          </p:cNvSpPr>
          <p:nvPr>
            <p:ph type="sldNum" sz="quarter" idx="12"/>
          </p:nvPr>
        </p:nvSpPr>
        <p:spPr>
          <a:xfrm>
            <a:off x="8610600" y="6356350"/>
            <a:ext cx="2743200" cy="365125"/>
          </a:xfrm>
        </p:spPr>
        <p:txBody>
          <a:bodyPr>
            <a:normAutofit/>
          </a:bodyPr>
          <a:lstStyle/>
          <a:p>
            <a:pPr>
              <a:spcAft>
                <a:spcPts val="600"/>
              </a:spcAft>
            </a:pPr>
            <a:fld id="{71446901-105C-45A9-AE4D-BE60EF1EE0EB}" type="slidenum">
              <a:rPr lang="nl-BE" smtClean="0"/>
              <a:pPr>
                <a:spcAft>
                  <a:spcPts val="600"/>
                </a:spcAft>
              </a:pPr>
              <a:t>50</a:t>
            </a:fld>
            <a:endParaRPr lang="nl-BE"/>
          </a:p>
        </p:txBody>
      </p:sp>
    </p:spTree>
    <p:extLst>
      <p:ext uri="{BB962C8B-B14F-4D97-AF65-F5344CB8AC3E}">
        <p14:creationId xmlns:p14="http://schemas.microsoft.com/office/powerpoint/2010/main" val="15900687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3653DA-CF8F-4BE4-913E-8FEAD1675CDA}"/>
              </a:ext>
            </a:extLst>
          </p:cNvPr>
          <p:cNvSpPr>
            <a:spLocks noGrp="1"/>
          </p:cNvSpPr>
          <p:nvPr>
            <p:ph type="title"/>
          </p:nvPr>
        </p:nvSpPr>
        <p:spPr>
          <a:xfrm>
            <a:off x="740765" y="1674055"/>
            <a:ext cx="4285170" cy="5431536"/>
          </a:xfrm>
        </p:spPr>
        <p:txBody>
          <a:bodyPr>
            <a:normAutofit/>
          </a:bodyPr>
          <a:lstStyle/>
          <a:p>
            <a:pPr algn="ctr"/>
            <a:r>
              <a:rPr lang="nl-BE" sz="1800" dirty="0" smtClean="0">
                <a:latin typeface="Arial" panose="020B0604020202020204" pitchFamily="34" charset="0"/>
                <a:cs typeface="Arial" panose="020B0604020202020204" pitchFamily="34" charset="0"/>
              </a:rPr>
              <a:t>Psychologisch in beweging </a:t>
            </a:r>
            <a:br>
              <a:rPr lang="nl-BE" sz="1800" dirty="0" smtClean="0">
                <a:latin typeface="Arial" panose="020B0604020202020204" pitchFamily="34" charset="0"/>
                <a:cs typeface="Arial" panose="020B0604020202020204" pitchFamily="34" charset="0"/>
              </a:rPr>
            </a:br>
            <a:r>
              <a:rPr lang="nl-BE" sz="1800" dirty="0" smtClean="0">
                <a:latin typeface="Arial" panose="020B0604020202020204" pitchFamily="34" charset="0"/>
                <a:cs typeface="Arial" panose="020B0604020202020204" pitchFamily="34" charset="0"/>
              </a:rPr>
              <a:t>komen betekent ook</a:t>
            </a:r>
            <a:endParaRPr lang="nl-BE" sz="1800" dirty="0">
              <a:latin typeface="Arial" panose="020B0604020202020204" pitchFamily="34" charset="0"/>
              <a:cs typeface="Arial" panose="020B0604020202020204" pitchFamily="34" charset="0"/>
            </a:endParaRPr>
          </a:p>
        </p:txBody>
      </p:sp>
      <p:sp>
        <p:nvSpPr>
          <p:cNvPr id="3" name="Tijdelijke aanduiding voor inhoud 2">
            <a:extLst>
              <a:ext uri="{FF2B5EF4-FFF2-40B4-BE49-F238E27FC236}">
                <a16:creationId xmlns:a16="http://schemas.microsoft.com/office/drawing/2014/main" id="{20D1E039-E857-4B0F-A416-F2D55E195144}"/>
              </a:ext>
            </a:extLst>
          </p:cNvPr>
          <p:cNvSpPr>
            <a:spLocks noGrp="1"/>
          </p:cNvSpPr>
          <p:nvPr>
            <p:ph idx="1"/>
          </p:nvPr>
        </p:nvSpPr>
        <p:spPr>
          <a:xfrm>
            <a:off x="5126418" y="552091"/>
            <a:ext cx="6224335" cy="5431536"/>
          </a:xfrm>
        </p:spPr>
        <p:txBody>
          <a:bodyPr anchor="ctr">
            <a:normAutofit/>
          </a:bodyPr>
          <a:lstStyle/>
          <a:p>
            <a:pPr marL="0" indent="0">
              <a:buNone/>
            </a:pPr>
            <a:endParaRPr lang="nl-BE" sz="2200" dirty="0">
              <a:effectLst/>
              <a:latin typeface="Arial" panose="020B0604020202020204" pitchFamily="34" charset="0"/>
              <a:ea typeface="Calibri" panose="020F0502020204030204" pitchFamily="34" charset="0"/>
              <a:cs typeface="Arial" panose="020B0604020202020204" pitchFamily="34" charset="0"/>
            </a:endParaRPr>
          </a:p>
          <a:p>
            <a:pPr marL="0" indent="0">
              <a:spcBef>
                <a:spcPts val="0"/>
              </a:spcBef>
              <a:buNone/>
            </a:pPr>
            <a:r>
              <a:rPr lang="nl-BE" sz="2200" dirty="0">
                <a:latin typeface="Arial" panose="020B0604020202020204" pitchFamily="34" charset="0"/>
                <a:ea typeface="Calibri" panose="020F0502020204030204" pitchFamily="34" charset="0"/>
                <a:cs typeface="Arial" panose="020B0604020202020204" pitchFamily="34" charset="0"/>
              </a:rPr>
              <a:t>O</a:t>
            </a:r>
            <a:r>
              <a:rPr lang="nl-BE" sz="2200" dirty="0" smtClean="0">
                <a:effectLst/>
                <a:latin typeface="Arial" panose="020B0604020202020204" pitchFamily="34" charset="0"/>
                <a:ea typeface="Calibri" panose="020F0502020204030204" pitchFamily="34" charset="0"/>
                <a:cs typeface="Arial" panose="020B0604020202020204" pitchFamily="34" charset="0"/>
              </a:rPr>
              <a:t>p </a:t>
            </a:r>
            <a:r>
              <a:rPr lang="nl-BE" sz="2200" dirty="0">
                <a:effectLst/>
                <a:latin typeface="Arial" panose="020B0604020202020204" pitchFamily="34" charset="0"/>
                <a:ea typeface="Calibri" panose="020F0502020204030204" pitchFamily="34" charset="0"/>
                <a:cs typeface="Arial" panose="020B0604020202020204" pitchFamily="34" charset="0"/>
              </a:rPr>
              <a:t>een liefdevolle </a:t>
            </a:r>
            <a:r>
              <a:rPr lang="nl-BE" sz="2200" dirty="0" smtClean="0">
                <a:effectLst/>
                <a:latin typeface="Arial" panose="020B0604020202020204" pitchFamily="34" charset="0"/>
                <a:ea typeface="Calibri" panose="020F0502020204030204" pitchFamily="34" charset="0"/>
                <a:cs typeface="Arial" panose="020B0604020202020204" pitchFamily="34" charset="0"/>
              </a:rPr>
              <a:t>manier zorgen </a:t>
            </a:r>
            <a:r>
              <a:rPr lang="nl-BE" sz="2200" dirty="0">
                <a:effectLst/>
                <a:latin typeface="Arial" panose="020B0604020202020204" pitchFamily="34" charset="0"/>
                <a:ea typeface="Calibri" panose="020F0502020204030204" pitchFamily="34" charset="0"/>
                <a:cs typeface="Arial" panose="020B0604020202020204" pitchFamily="34" charset="0"/>
              </a:rPr>
              <a:t>voor </a:t>
            </a:r>
            <a:r>
              <a:rPr lang="nl-BE" sz="2200" dirty="0" smtClean="0">
                <a:effectLst/>
                <a:latin typeface="Arial" panose="020B0604020202020204" pitchFamily="34" charset="0"/>
                <a:ea typeface="Calibri" panose="020F0502020204030204" pitchFamily="34" charset="0"/>
                <a:cs typeface="Arial" panose="020B0604020202020204" pitchFamily="34" charset="0"/>
              </a:rPr>
              <a:t>jezelf, </a:t>
            </a:r>
            <a:r>
              <a:rPr lang="nl-BE" sz="2200" dirty="0">
                <a:effectLst/>
                <a:latin typeface="Arial" panose="020B0604020202020204" pitchFamily="34" charset="0"/>
                <a:ea typeface="Calibri" panose="020F0502020204030204" pitchFamily="34" charset="0"/>
                <a:cs typeface="Arial" panose="020B0604020202020204" pitchFamily="34" charset="0"/>
              </a:rPr>
              <a:t>zonder zelfmedelijden. </a:t>
            </a:r>
            <a:endParaRPr lang="nl-BE" sz="2200" dirty="0" smtClean="0">
              <a:effectLst/>
              <a:latin typeface="Arial" panose="020B0604020202020204" pitchFamily="34" charset="0"/>
              <a:ea typeface="Calibri" panose="020F0502020204030204" pitchFamily="34" charset="0"/>
              <a:cs typeface="Arial" panose="020B0604020202020204" pitchFamily="34" charset="0"/>
            </a:endParaRPr>
          </a:p>
          <a:p>
            <a:pPr marL="0" indent="0">
              <a:spcBef>
                <a:spcPts val="0"/>
              </a:spcBef>
              <a:buNone/>
            </a:pPr>
            <a:endParaRPr lang="nl-BE" sz="2200" dirty="0">
              <a:latin typeface="Arial" panose="020B0604020202020204" pitchFamily="34" charset="0"/>
              <a:ea typeface="Calibri" panose="020F0502020204030204" pitchFamily="34" charset="0"/>
              <a:cs typeface="Arial" panose="020B0604020202020204" pitchFamily="34" charset="0"/>
            </a:endParaRPr>
          </a:p>
          <a:p>
            <a:pPr marL="0" indent="0">
              <a:spcBef>
                <a:spcPts val="0"/>
              </a:spcBef>
              <a:buNone/>
            </a:pPr>
            <a:r>
              <a:rPr lang="nl-BE" sz="2200" dirty="0" smtClean="0">
                <a:effectLst/>
                <a:latin typeface="Arial" panose="020B0604020202020204" pitchFamily="34" charset="0"/>
                <a:ea typeface="Calibri" panose="020F0502020204030204" pitchFamily="34" charset="0"/>
                <a:cs typeface="Arial" panose="020B0604020202020204" pitchFamily="34" charset="0"/>
              </a:rPr>
              <a:t>Je </a:t>
            </a:r>
            <a:r>
              <a:rPr lang="nl-BE" sz="2200" dirty="0">
                <a:effectLst/>
                <a:latin typeface="Arial" panose="020B0604020202020204" pitchFamily="34" charset="0"/>
                <a:ea typeface="Calibri" panose="020F0502020204030204" pitchFamily="34" charset="0"/>
                <a:cs typeface="Arial" panose="020B0604020202020204" pitchFamily="34" charset="0"/>
              </a:rPr>
              <a:t>laat jezelf niet verder ploeteren in dat wat je krachten overstijgt. </a:t>
            </a:r>
            <a:r>
              <a:rPr lang="nl-BE" sz="2200" dirty="0" smtClean="0">
                <a:latin typeface="Arial" panose="020B0604020202020204" pitchFamily="34" charset="0"/>
                <a:ea typeface="Calibri" panose="020F0502020204030204" pitchFamily="34" charset="0"/>
                <a:cs typeface="Arial" panose="020B0604020202020204" pitchFamily="34" charset="0"/>
              </a:rPr>
              <a:t>En</a:t>
            </a:r>
            <a:r>
              <a:rPr lang="nl-BE" sz="2200" dirty="0" smtClean="0">
                <a:effectLst/>
                <a:latin typeface="Arial" panose="020B0604020202020204" pitchFamily="34" charset="0"/>
                <a:ea typeface="Calibri" panose="020F0502020204030204" pitchFamily="34" charset="0"/>
                <a:cs typeface="Arial" panose="020B0604020202020204" pitchFamily="34" charset="0"/>
              </a:rPr>
              <a:t> </a:t>
            </a:r>
            <a:r>
              <a:rPr lang="nl-BE" sz="2200" dirty="0">
                <a:effectLst/>
                <a:latin typeface="Arial" panose="020B0604020202020204" pitchFamily="34" charset="0"/>
                <a:ea typeface="Calibri" panose="020F0502020204030204" pitchFamily="34" charset="0"/>
                <a:cs typeface="Arial" panose="020B0604020202020204" pitchFamily="34" charset="0"/>
              </a:rPr>
              <a:t>je raakt niet verlamd uit angst om je lijden te vergroten. </a:t>
            </a:r>
          </a:p>
          <a:p>
            <a:pPr marL="0" indent="0">
              <a:spcBef>
                <a:spcPts val="0"/>
              </a:spcBef>
              <a:buNone/>
            </a:pPr>
            <a:endParaRPr lang="nl-BE" sz="2200" dirty="0">
              <a:latin typeface="Arial" panose="020B0604020202020204" pitchFamily="34" charset="0"/>
              <a:ea typeface="Calibri" panose="020F0502020204030204" pitchFamily="34" charset="0"/>
              <a:cs typeface="Arial" panose="020B0604020202020204" pitchFamily="34" charset="0"/>
            </a:endParaRPr>
          </a:p>
          <a:p>
            <a:pPr marL="0" indent="0">
              <a:spcBef>
                <a:spcPts val="0"/>
              </a:spcBef>
              <a:buNone/>
            </a:pPr>
            <a:r>
              <a:rPr lang="nl-BE" sz="2200" dirty="0">
                <a:latin typeface="Arial" panose="020B0604020202020204" pitchFamily="34" charset="0"/>
                <a:ea typeface="Calibri" panose="020F0502020204030204" pitchFamily="34" charset="0"/>
                <a:cs typeface="Arial" panose="020B0604020202020204" pitchFamily="34" charset="0"/>
              </a:rPr>
              <a:t>Zo voorkom je depressie of demoralisatie. </a:t>
            </a:r>
            <a:endParaRPr lang="nl-BE" sz="2200" dirty="0" smtClean="0">
              <a:latin typeface="Arial" panose="020B0604020202020204" pitchFamily="34" charset="0"/>
              <a:ea typeface="Calibri" panose="020F0502020204030204" pitchFamily="34" charset="0"/>
              <a:cs typeface="Arial" panose="020B0604020202020204" pitchFamily="34" charset="0"/>
            </a:endParaRPr>
          </a:p>
          <a:p>
            <a:pPr marL="0" indent="0">
              <a:spcBef>
                <a:spcPts val="0"/>
              </a:spcBef>
              <a:buNone/>
            </a:pPr>
            <a:endParaRPr lang="nl-BE" sz="2200" dirty="0">
              <a:latin typeface="Arial" panose="020B0604020202020204" pitchFamily="34" charset="0"/>
              <a:ea typeface="Calibri" panose="020F0502020204030204" pitchFamily="34" charset="0"/>
              <a:cs typeface="Arial" panose="020B0604020202020204" pitchFamily="34" charset="0"/>
            </a:endParaRPr>
          </a:p>
          <a:p>
            <a:pPr marL="0" indent="0">
              <a:buNone/>
            </a:pPr>
            <a:r>
              <a:rPr lang="nl-BE" sz="1800" dirty="0" smtClean="0">
                <a:latin typeface="Arial" panose="020B0604020202020204" pitchFamily="34" charset="0"/>
                <a:ea typeface="Calibri" panose="020F0502020204030204" pitchFamily="34" charset="0"/>
                <a:cs typeface="Arial" panose="020B0604020202020204" pitchFamily="34" charset="0"/>
              </a:rPr>
              <a:t>Prof</a:t>
            </a:r>
            <a:r>
              <a:rPr lang="nl-BE" sz="1800" dirty="0">
                <a:latin typeface="Arial" panose="020B0604020202020204" pitchFamily="34" charset="0"/>
                <a:ea typeface="Calibri" panose="020F0502020204030204" pitchFamily="34" charset="0"/>
                <a:cs typeface="Arial" panose="020B0604020202020204" pitchFamily="34" charset="0"/>
              </a:rPr>
              <a:t>. Emeritus Mia </a:t>
            </a:r>
            <a:r>
              <a:rPr lang="nl-BE" sz="1800" dirty="0" err="1" smtClean="0">
                <a:latin typeface="Arial" panose="020B0604020202020204" pitchFamily="34" charset="0"/>
                <a:ea typeface="Calibri" panose="020F0502020204030204" pitchFamily="34" charset="0"/>
                <a:cs typeface="Arial" panose="020B0604020202020204" pitchFamily="34" charset="0"/>
              </a:rPr>
              <a:t>Leijssen</a:t>
            </a:r>
            <a:endParaRPr lang="nl-BE" sz="1800" dirty="0">
              <a:latin typeface="Arial" panose="020B0604020202020204" pitchFamily="34" charset="0"/>
              <a:ea typeface="Calibri" panose="020F0502020204030204" pitchFamily="34" charset="0"/>
              <a:cs typeface="Arial" panose="020B0604020202020204" pitchFamily="34" charset="0"/>
            </a:endParaRPr>
          </a:p>
          <a:p>
            <a:endParaRPr lang="nl-BE" sz="2200" dirty="0"/>
          </a:p>
        </p:txBody>
      </p:sp>
      <p:sp>
        <p:nvSpPr>
          <p:cNvPr id="4" name="Tijdelijke aanduiding voor dianummer 3"/>
          <p:cNvSpPr>
            <a:spLocks noGrp="1"/>
          </p:cNvSpPr>
          <p:nvPr>
            <p:ph type="sldNum" sz="quarter" idx="12"/>
          </p:nvPr>
        </p:nvSpPr>
        <p:spPr>
          <a:xfrm>
            <a:off x="8610600" y="6356350"/>
            <a:ext cx="2743200" cy="365125"/>
          </a:xfrm>
        </p:spPr>
        <p:txBody>
          <a:bodyPr>
            <a:normAutofit/>
          </a:bodyPr>
          <a:lstStyle/>
          <a:p>
            <a:pPr>
              <a:spcAft>
                <a:spcPts val="600"/>
              </a:spcAft>
            </a:pPr>
            <a:fld id="{71446901-105C-45A9-AE4D-BE60EF1EE0EB}" type="slidenum">
              <a:rPr lang="nl-BE" smtClean="0"/>
              <a:pPr>
                <a:spcAft>
                  <a:spcPts val="600"/>
                </a:spcAft>
              </a:pPr>
              <a:t>51</a:t>
            </a:fld>
            <a:endParaRPr lang="nl-BE"/>
          </a:p>
        </p:txBody>
      </p:sp>
    </p:spTree>
    <p:extLst>
      <p:ext uri="{BB962C8B-B14F-4D97-AF65-F5344CB8AC3E}">
        <p14:creationId xmlns:p14="http://schemas.microsoft.com/office/powerpoint/2010/main" val="26439475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3653DA-CF8F-4BE4-913E-8FEAD1675CDA}"/>
              </a:ext>
            </a:extLst>
          </p:cNvPr>
          <p:cNvSpPr>
            <a:spLocks noGrp="1"/>
          </p:cNvSpPr>
          <p:nvPr>
            <p:ph type="title"/>
          </p:nvPr>
        </p:nvSpPr>
        <p:spPr>
          <a:xfrm>
            <a:off x="499604" y="903048"/>
            <a:ext cx="4285170" cy="5431536"/>
          </a:xfrm>
        </p:spPr>
        <p:txBody>
          <a:bodyPr>
            <a:normAutofit/>
          </a:bodyPr>
          <a:lstStyle/>
          <a:p>
            <a:pPr algn="ctr"/>
            <a:r>
              <a:rPr lang="nl-BE" sz="1800" dirty="0" smtClean="0">
                <a:latin typeface="Arial" panose="020B0604020202020204" pitchFamily="34" charset="0"/>
                <a:cs typeface="Arial" panose="020B0604020202020204" pitchFamily="34" charset="0"/>
              </a:rPr>
              <a:t>Psychologisch in beweging </a:t>
            </a:r>
            <a:br>
              <a:rPr lang="nl-BE" sz="1800" dirty="0" smtClean="0">
                <a:latin typeface="Arial" panose="020B0604020202020204" pitchFamily="34" charset="0"/>
                <a:cs typeface="Arial" panose="020B0604020202020204" pitchFamily="34" charset="0"/>
              </a:rPr>
            </a:br>
            <a:r>
              <a:rPr lang="nl-BE" sz="1800" dirty="0" smtClean="0">
                <a:latin typeface="Arial" panose="020B0604020202020204" pitchFamily="34" charset="0"/>
                <a:cs typeface="Arial" panose="020B0604020202020204" pitchFamily="34" charset="0"/>
              </a:rPr>
              <a:t>zijn kan betekenen dat je</a:t>
            </a:r>
            <a:endParaRPr lang="nl-BE" sz="1800" dirty="0">
              <a:latin typeface="Arial" panose="020B0604020202020204" pitchFamily="34" charset="0"/>
              <a:cs typeface="Arial" panose="020B0604020202020204" pitchFamily="34" charset="0"/>
            </a:endParaRPr>
          </a:p>
        </p:txBody>
      </p:sp>
      <p:sp>
        <p:nvSpPr>
          <p:cNvPr id="3" name="Tijdelijke aanduiding voor inhoud 2">
            <a:extLst>
              <a:ext uri="{FF2B5EF4-FFF2-40B4-BE49-F238E27FC236}">
                <a16:creationId xmlns:a16="http://schemas.microsoft.com/office/drawing/2014/main" id="{20D1E039-E857-4B0F-A416-F2D55E195144}"/>
              </a:ext>
            </a:extLst>
          </p:cNvPr>
          <p:cNvSpPr>
            <a:spLocks noGrp="1"/>
          </p:cNvSpPr>
          <p:nvPr>
            <p:ph idx="1"/>
          </p:nvPr>
        </p:nvSpPr>
        <p:spPr>
          <a:xfrm>
            <a:off x="4784774" y="698720"/>
            <a:ext cx="6266329" cy="5840192"/>
          </a:xfrm>
        </p:spPr>
        <p:txBody>
          <a:bodyPr anchor="ctr">
            <a:normAutofit/>
          </a:bodyPr>
          <a:lstStyle/>
          <a:p>
            <a:pPr marL="0" indent="0">
              <a:buNone/>
            </a:pPr>
            <a:endParaRPr lang="nl-BE" sz="2200" dirty="0">
              <a:effectLst/>
              <a:latin typeface="Arial" panose="020B0604020202020204" pitchFamily="34" charset="0"/>
              <a:ea typeface="Calibri" panose="020F0502020204030204" pitchFamily="34" charset="0"/>
              <a:cs typeface="Arial" panose="020B0604020202020204" pitchFamily="34" charset="0"/>
            </a:endParaRPr>
          </a:p>
          <a:p>
            <a:r>
              <a:rPr lang="nl-BE" sz="1800" dirty="0" smtClean="0">
                <a:latin typeface="Arial" panose="020B0604020202020204" pitchFamily="34" charset="0"/>
                <a:cs typeface="Arial" panose="020B0604020202020204" pitchFamily="34" charset="0"/>
              </a:rPr>
              <a:t>dingen onderneemt </a:t>
            </a:r>
            <a:r>
              <a:rPr lang="nl-BE" sz="1800" dirty="0">
                <a:latin typeface="Arial" panose="020B0604020202020204" pitchFamily="34" charset="0"/>
                <a:cs typeface="Arial" panose="020B0604020202020204" pitchFamily="34" charset="0"/>
              </a:rPr>
              <a:t>waardoor je (zelf)frustratie laag blijft</a:t>
            </a:r>
          </a:p>
          <a:p>
            <a:pPr lvl="1"/>
            <a:r>
              <a:rPr lang="nl-BE" sz="1800" dirty="0">
                <a:latin typeface="Arial" panose="020B0604020202020204" pitchFamily="34" charset="0"/>
                <a:cs typeface="Arial" panose="020B0604020202020204" pitchFamily="34" charset="0"/>
              </a:rPr>
              <a:t>realistische verwachtingen en doelen </a:t>
            </a:r>
            <a:r>
              <a:rPr lang="nl-BE" sz="1800" dirty="0" smtClean="0">
                <a:latin typeface="Arial" panose="020B0604020202020204" pitchFamily="34" charset="0"/>
                <a:cs typeface="Arial" panose="020B0604020202020204" pitchFamily="34" charset="0"/>
              </a:rPr>
              <a:t>stelt</a:t>
            </a:r>
            <a:endParaRPr lang="nl-BE" sz="1800" dirty="0">
              <a:latin typeface="Arial" panose="020B0604020202020204" pitchFamily="34" charset="0"/>
              <a:cs typeface="Arial" panose="020B0604020202020204" pitchFamily="34" charset="0"/>
            </a:endParaRPr>
          </a:p>
          <a:p>
            <a:pPr marL="457200" lvl="1" indent="0">
              <a:buNone/>
            </a:pPr>
            <a:r>
              <a:rPr lang="nl-BE" sz="1800" dirty="0" smtClean="0">
                <a:latin typeface="Arial" panose="020B0604020202020204" pitchFamily="34" charset="0"/>
                <a:cs typeface="Arial" panose="020B0604020202020204" pitchFamily="34" charset="0"/>
              </a:rPr>
              <a:t>Je traint </a:t>
            </a:r>
            <a:r>
              <a:rPr lang="nl-BE" sz="1800" dirty="0">
                <a:latin typeface="Arial" panose="020B0604020202020204" pitchFamily="34" charset="0"/>
                <a:cs typeface="Arial" panose="020B0604020202020204" pitchFamily="34" charset="0"/>
              </a:rPr>
              <a:t>om </a:t>
            </a:r>
            <a:r>
              <a:rPr lang="nl-BE" sz="1800" dirty="0" smtClean="0">
                <a:latin typeface="Arial" panose="020B0604020202020204" pitchFamily="34" charset="0"/>
                <a:cs typeface="Arial" panose="020B0604020202020204" pitchFamily="34" charset="0"/>
              </a:rPr>
              <a:t>je </a:t>
            </a:r>
            <a:r>
              <a:rPr lang="nl-BE" sz="1800" dirty="0">
                <a:latin typeface="Arial" panose="020B0604020202020204" pitchFamily="34" charset="0"/>
                <a:cs typeface="Arial" panose="020B0604020202020204" pitchFamily="34" charset="0"/>
              </a:rPr>
              <a:t>pijn onder controle te krijgen versus </a:t>
            </a:r>
            <a:r>
              <a:rPr lang="nl-BE" sz="1800" dirty="0" smtClean="0">
                <a:latin typeface="Arial" panose="020B0604020202020204" pitchFamily="34" charset="0"/>
                <a:cs typeface="Arial" panose="020B0604020202020204" pitchFamily="34" charset="0"/>
              </a:rPr>
              <a:t>je traint </a:t>
            </a:r>
            <a:r>
              <a:rPr lang="nl-BE" sz="1800" dirty="0">
                <a:latin typeface="Arial" panose="020B0604020202020204" pitchFamily="34" charset="0"/>
                <a:cs typeface="Arial" panose="020B0604020202020204" pitchFamily="34" charset="0"/>
              </a:rPr>
              <a:t>om gezond en sterk te blijven</a:t>
            </a:r>
            <a:r>
              <a:rPr lang="nl-BE" sz="1800" dirty="0" smtClean="0">
                <a:latin typeface="Arial" panose="020B0604020202020204" pitchFamily="34" charset="0"/>
                <a:cs typeface="Arial" panose="020B0604020202020204" pitchFamily="34" charset="0"/>
              </a:rPr>
              <a:t>.  </a:t>
            </a:r>
            <a:endParaRPr lang="nl-BE" sz="1800" dirty="0">
              <a:latin typeface="Arial" panose="020B0604020202020204" pitchFamily="34" charset="0"/>
              <a:cs typeface="Arial" panose="020B0604020202020204" pitchFamily="34" charset="0"/>
            </a:endParaRPr>
          </a:p>
          <a:p>
            <a:pPr lvl="1"/>
            <a:r>
              <a:rPr lang="nl-BE" sz="1800" dirty="0" smtClean="0">
                <a:latin typeface="Arial" panose="020B0604020202020204" pitchFamily="34" charset="0"/>
                <a:cs typeface="Arial" panose="020B0604020202020204" pitchFamily="34" charset="0"/>
              </a:rPr>
              <a:t>aanvaard dat niet lukken; dingen </a:t>
            </a:r>
            <a:r>
              <a:rPr lang="nl-BE" sz="1800" dirty="0">
                <a:latin typeface="Arial" panose="020B0604020202020204" pitchFamily="34" charset="0"/>
                <a:cs typeface="Arial" panose="020B0604020202020204" pitchFamily="34" charset="0"/>
              </a:rPr>
              <a:t>uit handen </a:t>
            </a:r>
            <a:r>
              <a:rPr lang="nl-BE" sz="1800" dirty="0" smtClean="0">
                <a:latin typeface="Arial" panose="020B0604020202020204" pitchFamily="34" charset="0"/>
                <a:cs typeface="Arial" panose="020B0604020202020204" pitchFamily="34" charset="0"/>
              </a:rPr>
              <a:t>geven of </a:t>
            </a:r>
            <a:r>
              <a:rPr lang="nl-BE" sz="1800" dirty="0">
                <a:latin typeface="Arial" panose="020B0604020202020204" pitchFamily="34" charset="0"/>
                <a:cs typeface="Arial" panose="020B0604020202020204" pitchFamily="34" charset="0"/>
              </a:rPr>
              <a:t>hulp vragen </a:t>
            </a:r>
            <a:r>
              <a:rPr lang="nl-BE" sz="1800" dirty="0" smtClean="0">
                <a:latin typeface="Arial" panose="020B0604020202020204" pitchFamily="34" charset="0"/>
                <a:cs typeface="Arial" panose="020B0604020202020204" pitchFamily="34" charset="0"/>
              </a:rPr>
              <a:t>erbij hoort</a:t>
            </a:r>
            <a:endParaRPr lang="nl-BE" sz="1800" dirty="0">
              <a:latin typeface="Arial" panose="020B0604020202020204" pitchFamily="34" charset="0"/>
              <a:cs typeface="Arial" panose="020B0604020202020204" pitchFamily="34" charset="0"/>
            </a:endParaRPr>
          </a:p>
          <a:p>
            <a:pPr lvl="1"/>
            <a:r>
              <a:rPr lang="nl-BE" sz="1800" dirty="0" smtClean="0">
                <a:latin typeface="Arial" panose="020B0604020202020204" pitchFamily="34" charset="0"/>
                <a:cs typeface="Arial" panose="020B0604020202020204" pitchFamily="34" charset="0"/>
              </a:rPr>
              <a:t>de verantwoordelijkheid legt </a:t>
            </a:r>
            <a:r>
              <a:rPr lang="nl-BE" sz="1800" dirty="0">
                <a:latin typeface="Arial" panose="020B0604020202020204" pitchFamily="34" charset="0"/>
                <a:cs typeface="Arial" panose="020B0604020202020204" pitchFamily="34" charset="0"/>
              </a:rPr>
              <a:t>waar ze moet liggen</a:t>
            </a:r>
          </a:p>
          <a:p>
            <a:pPr lvl="1"/>
            <a:r>
              <a:rPr lang="nl-BE" sz="1800" dirty="0" smtClean="0">
                <a:latin typeface="Arial" panose="020B0604020202020204" pitchFamily="34" charset="0"/>
                <a:cs typeface="Arial" panose="020B0604020202020204" pitchFamily="34" charset="0"/>
              </a:rPr>
              <a:t>meer nuttige</a:t>
            </a:r>
            <a:r>
              <a:rPr lang="nl-BE" sz="1800" dirty="0">
                <a:latin typeface="Arial" panose="020B0604020202020204" pitchFamily="34" charset="0"/>
                <a:cs typeface="Arial" panose="020B0604020202020204" pitchFamily="34" charset="0"/>
              </a:rPr>
              <a:t>, plezierige, waardevolle activiteiten </a:t>
            </a:r>
            <a:r>
              <a:rPr lang="nl-BE" sz="1800" dirty="0" smtClean="0">
                <a:latin typeface="Arial" panose="020B0604020202020204" pitchFamily="34" charset="0"/>
                <a:cs typeface="Arial" panose="020B0604020202020204" pitchFamily="34" charset="0"/>
              </a:rPr>
              <a:t>inlast </a:t>
            </a:r>
            <a:endParaRPr lang="nl-BE" sz="1800" dirty="0">
              <a:latin typeface="Arial" panose="020B0604020202020204" pitchFamily="34" charset="0"/>
              <a:cs typeface="Arial" panose="020B0604020202020204" pitchFamily="34" charset="0"/>
            </a:endParaRPr>
          </a:p>
          <a:p>
            <a:pPr lvl="1"/>
            <a:r>
              <a:rPr lang="nl-BE" sz="1800" dirty="0" smtClean="0">
                <a:latin typeface="Arial" panose="020B0604020202020204" pitchFamily="34" charset="0"/>
                <a:cs typeface="Arial" panose="020B0604020202020204" pitchFamily="34" charset="0"/>
              </a:rPr>
              <a:t>regelmatiger ontspant</a:t>
            </a:r>
          </a:p>
          <a:p>
            <a:pPr lvl="1"/>
            <a:r>
              <a:rPr lang="nl-BE" sz="1800" dirty="0" smtClean="0">
                <a:latin typeface="Arial" panose="020B0604020202020204" pitchFamily="34" charset="0"/>
                <a:cs typeface="Arial" panose="020B0604020202020204" pitchFamily="34" charset="0"/>
              </a:rPr>
              <a:t>van job verandert </a:t>
            </a:r>
            <a:endParaRPr lang="nl-BE" sz="1800" dirty="0">
              <a:latin typeface="Arial" panose="020B0604020202020204" pitchFamily="34" charset="0"/>
              <a:cs typeface="Arial" panose="020B0604020202020204" pitchFamily="34" charset="0"/>
            </a:endParaRPr>
          </a:p>
          <a:p>
            <a:r>
              <a:rPr lang="nl-BE" sz="1800" dirty="0" smtClean="0">
                <a:latin typeface="Arial" panose="020B0604020202020204" pitchFamily="34" charset="0"/>
                <a:cs typeface="Arial" panose="020B0604020202020204" pitchFamily="34" charset="0"/>
              </a:rPr>
              <a:t>jezelf sterk denkt</a:t>
            </a:r>
          </a:p>
          <a:p>
            <a:pPr lvl="1"/>
            <a:r>
              <a:rPr lang="nl-BE" sz="1800" dirty="0">
                <a:latin typeface="Arial" panose="020B0604020202020204" pitchFamily="34" charset="0"/>
                <a:cs typeface="Arial" panose="020B0604020202020204" pitchFamily="34" charset="0"/>
              </a:rPr>
              <a:t>groeigedachten: ‘ik kan/zie/ben/ … het </a:t>
            </a:r>
            <a:r>
              <a:rPr lang="nl-BE" sz="1800" i="1" dirty="0">
                <a:latin typeface="Arial" panose="020B0604020202020204" pitchFamily="34" charset="0"/>
                <a:cs typeface="Arial" panose="020B0604020202020204" pitchFamily="34" charset="0"/>
              </a:rPr>
              <a:t>nog niet</a:t>
            </a:r>
            <a:r>
              <a:rPr lang="nl-BE" sz="1800" dirty="0">
                <a:latin typeface="Arial" panose="020B0604020202020204" pitchFamily="34" charset="0"/>
                <a:cs typeface="Arial" panose="020B0604020202020204" pitchFamily="34" charset="0"/>
              </a:rPr>
              <a:t>.’</a:t>
            </a:r>
          </a:p>
          <a:p>
            <a:pPr lvl="1"/>
            <a:r>
              <a:rPr lang="nl-BE" sz="1800" dirty="0">
                <a:latin typeface="Arial" panose="020B0604020202020204" pitchFamily="34" charset="0"/>
                <a:cs typeface="Arial" panose="020B0604020202020204" pitchFamily="34" charset="0"/>
              </a:rPr>
              <a:t>e</a:t>
            </a:r>
            <a:r>
              <a:rPr lang="nl-BE" sz="1800" dirty="0" smtClean="0">
                <a:latin typeface="Arial" panose="020B0604020202020204" pitchFamily="34" charset="0"/>
                <a:cs typeface="Arial" panose="020B0604020202020204" pitchFamily="34" charset="0"/>
              </a:rPr>
              <a:t>r </a:t>
            </a:r>
            <a:r>
              <a:rPr lang="nl-BE" sz="1800" dirty="0">
                <a:latin typeface="Arial" panose="020B0604020202020204" pitchFamily="34" charset="0"/>
                <a:cs typeface="Arial" panose="020B0604020202020204" pitchFamily="34" charset="0"/>
              </a:rPr>
              <a:t>is een doel in mijn leven, zelfs als ik dat misschien niet altijd </a:t>
            </a:r>
            <a:r>
              <a:rPr lang="nl-BE" sz="1800" dirty="0" smtClean="0">
                <a:latin typeface="Arial" panose="020B0604020202020204" pitchFamily="34" charset="0"/>
                <a:cs typeface="Arial" panose="020B0604020202020204" pitchFamily="34" charset="0"/>
              </a:rPr>
              <a:t>zie. Ik ben hoopvol. </a:t>
            </a:r>
          </a:p>
          <a:p>
            <a:r>
              <a:rPr lang="nl-BE" sz="1800" dirty="0" smtClean="0">
                <a:latin typeface="Arial" panose="020B0604020202020204" pitchFamily="34" charset="0"/>
                <a:cs typeface="Arial" panose="020B0604020202020204" pitchFamily="34" charset="0"/>
              </a:rPr>
              <a:t>je </a:t>
            </a:r>
            <a:r>
              <a:rPr lang="nl-BE" sz="1800" dirty="0">
                <a:latin typeface="Arial" panose="020B0604020202020204" pitchFamily="34" charset="0"/>
                <a:cs typeface="Arial" panose="020B0604020202020204" pitchFamily="34" charset="0"/>
              </a:rPr>
              <a:t>talenten gebruikt </a:t>
            </a:r>
          </a:p>
          <a:p>
            <a:r>
              <a:rPr lang="nl-BE" sz="1800" dirty="0" smtClean="0">
                <a:latin typeface="Arial" panose="020B0604020202020204" pitchFamily="34" charset="0"/>
                <a:cs typeface="Arial" panose="020B0604020202020204" pitchFamily="34" charset="0"/>
              </a:rPr>
              <a:t>je meer van </a:t>
            </a:r>
            <a:r>
              <a:rPr lang="nl-BE" sz="1800" dirty="0">
                <a:latin typeface="Arial" panose="020B0604020202020204" pitchFamily="34" charset="0"/>
                <a:cs typeface="Arial" panose="020B0604020202020204" pitchFamily="34" charset="0"/>
              </a:rPr>
              <a:t>betekenis </a:t>
            </a:r>
            <a:r>
              <a:rPr lang="nl-BE" sz="1800" dirty="0" smtClean="0">
                <a:latin typeface="Arial" panose="020B0604020202020204" pitchFamily="34" charset="0"/>
                <a:cs typeface="Arial" panose="020B0604020202020204" pitchFamily="34" charset="0"/>
              </a:rPr>
              <a:t>probeert te zijn </a:t>
            </a:r>
            <a:r>
              <a:rPr lang="nl-BE" sz="1800" dirty="0">
                <a:latin typeface="Arial" panose="020B0604020202020204" pitchFamily="34" charset="0"/>
                <a:cs typeface="Arial" panose="020B0604020202020204" pitchFamily="34" charset="0"/>
              </a:rPr>
              <a:t>voor anderen</a:t>
            </a:r>
          </a:p>
          <a:p>
            <a:r>
              <a:rPr lang="nl-BE" sz="1800" dirty="0">
                <a:latin typeface="Arial" panose="020B0604020202020204" pitchFamily="34" charset="0"/>
                <a:cs typeface="Arial" panose="020B0604020202020204" pitchFamily="34" charset="0"/>
              </a:rPr>
              <a:t>…</a:t>
            </a:r>
          </a:p>
          <a:p>
            <a:endParaRPr lang="nl-BE" sz="2200" dirty="0"/>
          </a:p>
        </p:txBody>
      </p:sp>
      <p:sp>
        <p:nvSpPr>
          <p:cNvPr id="4" name="Tijdelijke aanduiding voor dianummer 3"/>
          <p:cNvSpPr>
            <a:spLocks noGrp="1"/>
          </p:cNvSpPr>
          <p:nvPr>
            <p:ph type="sldNum" sz="quarter" idx="12"/>
          </p:nvPr>
        </p:nvSpPr>
        <p:spPr>
          <a:xfrm>
            <a:off x="8610600" y="6356350"/>
            <a:ext cx="2743200"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71446901-105C-45A9-AE4D-BE60EF1EE0EB}" type="slidenum">
              <a:rPr kumimoji="0" lang="nl-B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52</a:t>
            </a:fld>
            <a:endParaRPr kumimoji="0" lang="nl-B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95869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403957" y="2679828"/>
            <a:ext cx="3600860" cy="1095673"/>
          </a:xfrm>
        </p:spPr>
        <p:txBody>
          <a:bodyPr>
            <a:normAutofit/>
          </a:bodyPr>
          <a:lstStyle/>
          <a:p>
            <a:r>
              <a:rPr lang="nl-BE" sz="2000" dirty="0">
                <a:latin typeface="Arial" panose="020B0604020202020204" pitchFamily="34" charset="0"/>
                <a:cs typeface="Arial" panose="020B0604020202020204" pitchFamily="34" charset="0"/>
              </a:rPr>
              <a:t>Mindfulness </a:t>
            </a:r>
            <a:r>
              <a:rPr lang="nl-BE" sz="2000" dirty="0" err="1">
                <a:latin typeface="Arial" panose="020B0604020202020204" pitchFamily="34" charset="0"/>
                <a:cs typeface="Arial" panose="020B0604020202020204" pitchFamily="34" charset="0"/>
              </a:rPr>
              <a:t>Based</a:t>
            </a:r>
            <a:r>
              <a:rPr lang="nl-BE" sz="2000" dirty="0">
                <a:latin typeface="Arial" panose="020B0604020202020204" pitchFamily="34" charset="0"/>
                <a:cs typeface="Arial" panose="020B0604020202020204" pitchFamily="34" charset="0"/>
              </a:rPr>
              <a:t> </a:t>
            </a:r>
            <a:r>
              <a:rPr lang="nl-BE" sz="2000" dirty="0" err="1">
                <a:latin typeface="Arial" panose="020B0604020202020204" pitchFamily="34" charset="0"/>
                <a:cs typeface="Arial" panose="020B0604020202020204" pitchFamily="34" charset="0"/>
              </a:rPr>
              <a:t>Therapy</a:t>
            </a:r>
            <a:endParaRPr lang="nl-BE" sz="2000" dirty="0">
              <a:latin typeface="Arial" panose="020B0604020202020204" pitchFamily="34" charset="0"/>
              <a:cs typeface="Arial" panose="020B0604020202020204" pitchFamily="34" charset="0"/>
            </a:endParaRPr>
          </a:p>
        </p:txBody>
      </p:sp>
      <p:sp>
        <p:nvSpPr>
          <p:cNvPr id="3" name="Tijdelijke aanduiding voor inhoud 2"/>
          <p:cNvSpPr>
            <a:spLocks noGrp="1"/>
          </p:cNvSpPr>
          <p:nvPr>
            <p:ph idx="1"/>
          </p:nvPr>
        </p:nvSpPr>
        <p:spPr>
          <a:xfrm>
            <a:off x="4664194" y="511897"/>
            <a:ext cx="7158315" cy="5431536"/>
          </a:xfrm>
        </p:spPr>
        <p:txBody>
          <a:bodyPr anchor="ctr">
            <a:normAutofit/>
          </a:bodyPr>
          <a:lstStyle/>
          <a:p>
            <a:pPr marL="0" indent="0">
              <a:buNone/>
            </a:pPr>
            <a:endParaRPr lang="nl-BE" sz="1800" dirty="0">
              <a:latin typeface="Arial" panose="020B0604020202020204" pitchFamily="34" charset="0"/>
              <a:cs typeface="Arial" panose="020B0604020202020204" pitchFamily="34" charset="0"/>
            </a:endParaRPr>
          </a:p>
          <a:p>
            <a:pPr marL="457200" lvl="1" indent="0">
              <a:buNone/>
            </a:pPr>
            <a:r>
              <a:rPr lang="nl-BE" sz="1800" dirty="0">
                <a:latin typeface="Arial" panose="020B0604020202020204" pitchFamily="34" charset="0"/>
                <a:cs typeface="Arial" panose="020B0604020202020204" pitchFamily="34" charset="0"/>
              </a:rPr>
              <a:t>Op een oordeelsvrije manier leren observeren</a:t>
            </a:r>
          </a:p>
          <a:p>
            <a:pPr marL="457200" lvl="1" indent="0">
              <a:buNone/>
            </a:pPr>
            <a:r>
              <a:rPr lang="nl-BE" sz="1800" dirty="0">
                <a:latin typeface="Arial" panose="020B0604020202020204" pitchFamily="34" charset="0"/>
                <a:cs typeface="Arial" panose="020B0604020202020204" pitchFamily="34" charset="0"/>
              </a:rPr>
              <a:t>Beschouwen zonder te reageren</a:t>
            </a:r>
          </a:p>
          <a:p>
            <a:pPr marL="457200" lvl="1" indent="0">
              <a:buNone/>
            </a:pPr>
            <a:r>
              <a:rPr lang="nl-BE" sz="1800" dirty="0">
                <a:latin typeface="Arial" panose="020B0604020202020204" pitchFamily="34" charset="0"/>
                <a:cs typeface="Arial" panose="020B0604020202020204" pitchFamily="34" charset="0"/>
              </a:rPr>
              <a:t>Aandachttraining </a:t>
            </a:r>
          </a:p>
          <a:p>
            <a:pPr marL="457200" lvl="1" indent="0">
              <a:buNone/>
            </a:pPr>
            <a:endParaRPr lang="nl-BE" sz="1800" dirty="0">
              <a:latin typeface="Arial" panose="020B0604020202020204" pitchFamily="34" charset="0"/>
              <a:cs typeface="Arial" panose="020B0604020202020204" pitchFamily="34" charset="0"/>
            </a:endParaRPr>
          </a:p>
          <a:p>
            <a:pPr marL="457200" lvl="1" indent="0">
              <a:buNone/>
            </a:pPr>
            <a:r>
              <a:rPr lang="nl-BE" sz="1800" dirty="0" smtClean="0">
                <a:latin typeface="Arial" panose="020B0604020202020204" pitchFamily="34" charset="0"/>
                <a:cs typeface="Arial" panose="020B0604020202020204" pitchFamily="34" charset="0"/>
              </a:rPr>
              <a:t>8- wekentraining</a:t>
            </a:r>
          </a:p>
          <a:p>
            <a:pPr marL="457200" lvl="1" indent="0">
              <a:buNone/>
            </a:pPr>
            <a:endParaRPr lang="nl-BE" sz="1800" dirty="0">
              <a:latin typeface="Arial" panose="020B0604020202020204" pitchFamily="34" charset="0"/>
              <a:cs typeface="Arial" panose="020B0604020202020204" pitchFamily="34" charset="0"/>
            </a:endParaRPr>
          </a:p>
          <a:p>
            <a:pPr marL="457200" lvl="1" indent="0">
              <a:buNone/>
            </a:pPr>
            <a:r>
              <a:rPr lang="nl-BE" sz="1800" dirty="0" smtClean="0">
                <a:latin typeface="Arial" panose="020B0604020202020204" pitchFamily="34" charset="0"/>
                <a:cs typeface="Arial" panose="020B0604020202020204" pitchFamily="34" charset="0"/>
              </a:rPr>
              <a:t>Trainingen zowel online beschikbaar als individueel of in groep in de regio.</a:t>
            </a:r>
            <a:endParaRPr lang="nl-BE" sz="1800" dirty="0">
              <a:latin typeface="Arial" panose="020B0604020202020204" pitchFamily="34" charset="0"/>
              <a:cs typeface="Arial" panose="020B0604020202020204" pitchFamily="34" charset="0"/>
            </a:endParaRPr>
          </a:p>
          <a:p>
            <a:pPr marL="914400" lvl="2" indent="0">
              <a:buNone/>
            </a:pPr>
            <a:endParaRPr lang="nl-BE" sz="2200" dirty="0"/>
          </a:p>
        </p:txBody>
      </p:sp>
      <p:sp>
        <p:nvSpPr>
          <p:cNvPr id="4" name="Tijdelijke aanduiding voor dianummer 3"/>
          <p:cNvSpPr>
            <a:spLocks noGrp="1"/>
          </p:cNvSpPr>
          <p:nvPr>
            <p:ph type="sldNum" sz="quarter" idx="12"/>
          </p:nvPr>
        </p:nvSpPr>
        <p:spPr>
          <a:xfrm>
            <a:off x="8610600" y="6356350"/>
            <a:ext cx="2743200" cy="365125"/>
          </a:xfrm>
        </p:spPr>
        <p:txBody>
          <a:bodyPr>
            <a:normAutofit/>
          </a:bodyPr>
          <a:lstStyle/>
          <a:p>
            <a:pPr>
              <a:spcAft>
                <a:spcPts val="600"/>
              </a:spcAft>
            </a:pPr>
            <a:fld id="{71446901-105C-45A9-AE4D-BE60EF1EE0EB}" type="slidenum">
              <a:rPr lang="nl-BE" smtClean="0"/>
              <a:pPr>
                <a:spcAft>
                  <a:spcPts val="600"/>
                </a:spcAft>
              </a:pPr>
              <a:t>53</a:t>
            </a:fld>
            <a:endParaRPr lang="nl-BE"/>
          </a:p>
        </p:txBody>
      </p:sp>
    </p:spTree>
    <p:extLst>
      <p:ext uri="{BB962C8B-B14F-4D97-AF65-F5344CB8AC3E}">
        <p14:creationId xmlns:p14="http://schemas.microsoft.com/office/powerpoint/2010/main" val="23452445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282C9D26-F4DB-8DE0-A68C-C05534953DD4}"/>
              </a:ext>
            </a:extLst>
          </p:cNvPr>
          <p:cNvSpPr>
            <a:spLocks noGrp="1"/>
          </p:cNvSpPr>
          <p:nvPr>
            <p:ph type="sldNum" sz="quarter" idx="12"/>
          </p:nvPr>
        </p:nvSpPr>
        <p:spPr>
          <a:xfrm>
            <a:off x="8805333" y="6356350"/>
            <a:ext cx="2743200" cy="365125"/>
          </a:xfrm>
        </p:spPr>
        <p:txBody>
          <a:bodyPr vert="horz" lIns="91440" tIns="45720" rIns="91440" bIns="45720" rtlCol="0" anchor="ctr">
            <a:normAutofit/>
          </a:bodyPr>
          <a:lstStyle/>
          <a:p>
            <a:pPr>
              <a:spcAft>
                <a:spcPts val="600"/>
              </a:spcAft>
            </a:pPr>
            <a:fld id="{71446901-105C-45A9-AE4D-BE60EF1EE0EB}" type="slidenum">
              <a:rPr lang="en-US"/>
              <a:pPr>
                <a:spcAft>
                  <a:spcPts val="600"/>
                </a:spcAft>
              </a:pPr>
              <a:t>54</a:t>
            </a:fld>
            <a:endParaRPr lang="en-US"/>
          </a:p>
        </p:txBody>
      </p:sp>
      <p:pic>
        <p:nvPicPr>
          <p:cNvPr id="1028" name="Picture 4">
            <a:extLst>
              <a:ext uri="{FF2B5EF4-FFF2-40B4-BE49-F238E27FC236}">
                <a16:creationId xmlns:a16="http://schemas.microsoft.com/office/drawing/2014/main" id="{F3DDC36C-6FA0-4BA2-631E-32861803B3CF}"/>
              </a:ext>
            </a:extLst>
          </p:cNvPr>
          <p:cNvPicPr>
            <a:picLocks noGrp="1" noChangeAspect="1" noChangeArrowheads="1"/>
          </p:cNvPicPr>
          <p:nvPr>
            <p:ph idx="1"/>
          </p:nvPr>
        </p:nvPicPr>
        <p:blipFill>
          <a:blip r:embed="rId2" cstate="screen">
            <a:extLst>
              <a:ext uri="{28A0092B-C50C-407E-A947-70E740481C1C}">
                <a14:useLocalDpi xmlns:a14="http://schemas.microsoft.com/office/drawing/2010/main" val="0"/>
              </a:ext>
            </a:extLst>
          </a:blip>
          <a:stretch>
            <a:fillRect/>
          </a:stretch>
        </p:blipFill>
        <p:spPr bwMode="auto">
          <a:xfrm>
            <a:off x="3823420" y="415045"/>
            <a:ext cx="4338446" cy="6027909"/>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5" name="Tekstvak 4">
            <a:extLst>
              <a:ext uri="{FF2B5EF4-FFF2-40B4-BE49-F238E27FC236}">
                <a16:creationId xmlns:a16="http://schemas.microsoft.com/office/drawing/2014/main" id="{045485F9-B46C-5CC2-DE8E-B759B11A6D7A}"/>
              </a:ext>
            </a:extLst>
          </p:cNvPr>
          <p:cNvSpPr txBox="1"/>
          <p:nvPr/>
        </p:nvSpPr>
        <p:spPr>
          <a:xfrm>
            <a:off x="5848350" y="1905000"/>
            <a:ext cx="819150" cy="369332"/>
          </a:xfrm>
          <a:prstGeom prst="rect">
            <a:avLst/>
          </a:prstGeom>
          <a:noFill/>
        </p:spPr>
        <p:txBody>
          <a:bodyPr wrap="square" rtlCol="0">
            <a:spAutoFit/>
          </a:bodyPr>
          <a:lstStyle/>
          <a:p>
            <a:endParaRPr lang="nl-BE" dirty="0"/>
          </a:p>
        </p:txBody>
      </p:sp>
      <p:sp>
        <p:nvSpPr>
          <p:cNvPr id="8" name="Tekstvak 7">
            <a:extLst>
              <a:ext uri="{FF2B5EF4-FFF2-40B4-BE49-F238E27FC236}">
                <a16:creationId xmlns:a16="http://schemas.microsoft.com/office/drawing/2014/main" id="{7B628A5F-F8A4-1F0A-0D2C-8EC39A66CD61}"/>
              </a:ext>
            </a:extLst>
          </p:cNvPr>
          <p:cNvSpPr txBox="1"/>
          <p:nvPr/>
        </p:nvSpPr>
        <p:spPr>
          <a:xfrm>
            <a:off x="4251418" y="821654"/>
            <a:ext cx="3482449" cy="369332"/>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algn="ctr"/>
            <a:r>
              <a:rPr lang="nl-NL" dirty="0"/>
              <a:t>De 5-4-3-2-1 methode</a:t>
            </a:r>
            <a:endParaRPr lang="nl-BE" dirty="0"/>
          </a:p>
        </p:txBody>
      </p:sp>
      <p:sp>
        <p:nvSpPr>
          <p:cNvPr id="10" name="Tekstvak 9">
            <a:extLst>
              <a:ext uri="{FF2B5EF4-FFF2-40B4-BE49-F238E27FC236}">
                <a16:creationId xmlns:a16="http://schemas.microsoft.com/office/drawing/2014/main" id="{CA883E5F-F2F0-B2D1-7714-0A4264DFE7E3}"/>
              </a:ext>
            </a:extLst>
          </p:cNvPr>
          <p:cNvSpPr txBox="1"/>
          <p:nvPr/>
        </p:nvSpPr>
        <p:spPr>
          <a:xfrm>
            <a:off x="5190110" y="1715240"/>
            <a:ext cx="2413970" cy="369332"/>
          </a:xfrm>
          <a:prstGeom prst="rect">
            <a:avLst/>
          </a:prstGeom>
          <a:noFill/>
        </p:spPr>
        <p:txBody>
          <a:bodyPr wrap="square" rtlCol="0">
            <a:spAutoFit/>
          </a:bodyPr>
          <a:lstStyle/>
          <a:p>
            <a:endParaRPr lang="nl-BE" dirty="0"/>
          </a:p>
        </p:txBody>
      </p:sp>
      <p:sp>
        <p:nvSpPr>
          <p:cNvPr id="11" name="Tekstvak 10">
            <a:extLst>
              <a:ext uri="{FF2B5EF4-FFF2-40B4-BE49-F238E27FC236}">
                <a16:creationId xmlns:a16="http://schemas.microsoft.com/office/drawing/2014/main" id="{BB8AC038-0433-47D4-5BA1-427B0E530F06}"/>
              </a:ext>
            </a:extLst>
          </p:cNvPr>
          <p:cNvSpPr txBox="1"/>
          <p:nvPr/>
        </p:nvSpPr>
        <p:spPr>
          <a:xfrm>
            <a:off x="5037710" y="1752600"/>
            <a:ext cx="2718770" cy="369332"/>
          </a:xfrm>
          <a:prstGeom prst="rect">
            <a:avLst/>
          </a:prstGeom>
          <a:solidFill>
            <a:schemeClr val="bg1"/>
          </a:solidFill>
        </p:spPr>
        <p:txBody>
          <a:bodyPr wrap="square" rtlCol="0">
            <a:spAutoFit/>
          </a:bodyPr>
          <a:lstStyle/>
          <a:p>
            <a:r>
              <a:rPr lang="nl-NL" dirty="0"/>
              <a:t>Noem 5 dingen die je ziet</a:t>
            </a:r>
            <a:endParaRPr lang="nl-BE" dirty="0"/>
          </a:p>
        </p:txBody>
      </p:sp>
      <p:sp>
        <p:nvSpPr>
          <p:cNvPr id="12" name="Tekstvak 11">
            <a:extLst>
              <a:ext uri="{FF2B5EF4-FFF2-40B4-BE49-F238E27FC236}">
                <a16:creationId xmlns:a16="http://schemas.microsoft.com/office/drawing/2014/main" id="{39F7F632-7445-2103-10B5-54C53F7797AA}"/>
              </a:ext>
            </a:extLst>
          </p:cNvPr>
          <p:cNvSpPr txBox="1"/>
          <p:nvPr/>
        </p:nvSpPr>
        <p:spPr>
          <a:xfrm>
            <a:off x="5494910" y="2020040"/>
            <a:ext cx="2413970" cy="369332"/>
          </a:xfrm>
          <a:prstGeom prst="rect">
            <a:avLst/>
          </a:prstGeom>
          <a:noFill/>
        </p:spPr>
        <p:txBody>
          <a:bodyPr wrap="square" rtlCol="0">
            <a:spAutoFit/>
          </a:bodyPr>
          <a:lstStyle/>
          <a:p>
            <a:endParaRPr lang="nl-BE" dirty="0"/>
          </a:p>
        </p:txBody>
      </p:sp>
      <p:sp>
        <p:nvSpPr>
          <p:cNvPr id="13" name="Tekstvak 12">
            <a:extLst>
              <a:ext uri="{FF2B5EF4-FFF2-40B4-BE49-F238E27FC236}">
                <a16:creationId xmlns:a16="http://schemas.microsoft.com/office/drawing/2014/main" id="{BD28DF1E-5707-1390-9495-389908DDE974}"/>
              </a:ext>
            </a:extLst>
          </p:cNvPr>
          <p:cNvSpPr txBox="1"/>
          <p:nvPr/>
        </p:nvSpPr>
        <p:spPr>
          <a:xfrm>
            <a:off x="5647310" y="2172440"/>
            <a:ext cx="2413970" cy="369332"/>
          </a:xfrm>
          <a:prstGeom prst="rect">
            <a:avLst/>
          </a:prstGeom>
          <a:noFill/>
        </p:spPr>
        <p:txBody>
          <a:bodyPr wrap="square" rtlCol="0">
            <a:spAutoFit/>
          </a:bodyPr>
          <a:lstStyle/>
          <a:p>
            <a:endParaRPr lang="nl-BE" dirty="0"/>
          </a:p>
        </p:txBody>
      </p:sp>
      <p:sp>
        <p:nvSpPr>
          <p:cNvPr id="14" name="Tekstvak 13">
            <a:extLst>
              <a:ext uri="{FF2B5EF4-FFF2-40B4-BE49-F238E27FC236}">
                <a16:creationId xmlns:a16="http://schemas.microsoft.com/office/drawing/2014/main" id="{F6E1A827-AAFA-5417-7727-C146A2F33D54}"/>
              </a:ext>
            </a:extLst>
          </p:cNvPr>
          <p:cNvSpPr txBox="1"/>
          <p:nvPr/>
        </p:nvSpPr>
        <p:spPr>
          <a:xfrm>
            <a:off x="5190110" y="5345131"/>
            <a:ext cx="2413970" cy="369332"/>
          </a:xfrm>
          <a:prstGeom prst="rect">
            <a:avLst/>
          </a:prstGeom>
          <a:noFill/>
        </p:spPr>
        <p:txBody>
          <a:bodyPr wrap="square" rtlCol="0">
            <a:spAutoFit/>
          </a:bodyPr>
          <a:lstStyle/>
          <a:p>
            <a:endParaRPr lang="nl-BE" dirty="0"/>
          </a:p>
        </p:txBody>
      </p:sp>
      <p:sp>
        <p:nvSpPr>
          <p:cNvPr id="15" name="Tekstvak 14">
            <a:extLst>
              <a:ext uri="{FF2B5EF4-FFF2-40B4-BE49-F238E27FC236}">
                <a16:creationId xmlns:a16="http://schemas.microsoft.com/office/drawing/2014/main" id="{24119D8D-8823-4BC2-C322-66708900CB99}"/>
              </a:ext>
            </a:extLst>
          </p:cNvPr>
          <p:cNvSpPr txBox="1"/>
          <p:nvPr/>
        </p:nvSpPr>
        <p:spPr>
          <a:xfrm>
            <a:off x="5067150" y="2646186"/>
            <a:ext cx="2689329" cy="369332"/>
          </a:xfrm>
          <a:prstGeom prst="rect">
            <a:avLst/>
          </a:prstGeom>
          <a:solidFill>
            <a:schemeClr val="bg1"/>
          </a:solidFill>
        </p:spPr>
        <p:txBody>
          <a:bodyPr wrap="square" rtlCol="0">
            <a:spAutoFit/>
          </a:bodyPr>
          <a:lstStyle/>
          <a:p>
            <a:r>
              <a:rPr lang="nl-NL" dirty="0"/>
              <a:t>Noem 4 dingen die je voelt</a:t>
            </a:r>
            <a:endParaRPr lang="nl-BE" dirty="0"/>
          </a:p>
        </p:txBody>
      </p:sp>
      <p:sp>
        <p:nvSpPr>
          <p:cNvPr id="16" name="Tekstvak 15">
            <a:extLst>
              <a:ext uri="{FF2B5EF4-FFF2-40B4-BE49-F238E27FC236}">
                <a16:creationId xmlns:a16="http://schemas.microsoft.com/office/drawing/2014/main" id="{4A46883B-F6B2-5E18-B878-076FCDA03D05}"/>
              </a:ext>
            </a:extLst>
          </p:cNvPr>
          <p:cNvSpPr txBox="1"/>
          <p:nvPr/>
        </p:nvSpPr>
        <p:spPr>
          <a:xfrm>
            <a:off x="5067150" y="3481165"/>
            <a:ext cx="2743016" cy="369332"/>
          </a:xfrm>
          <a:prstGeom prst="rect">
            <a:avLst/>
          </a:prstGeom>
          <a:solidFill>
            <a:schemeClr val="bg1"/>
          </a:solidFill>
        </p:spPr>
        <p:txBody>
          <a:bodyPr wrap="square" rtlCol="0">
            <a:spAutoFit/>
          </a:bodyPr>
          <a:lstStyle/>
          <a:p>
            <a:r>
              <a:rPr lang="nl-NL" dirty="0"/>
              <a:t>Noem 3 dingen die je hoort</a:t>
            </a:r>
            <a:endParaRPr lang="nl-BE" dirty="0"/>
          </a:p>
        </p:txBody>
      </p:sp>
      <p:sp>
        <p:nvSpPr>
          <p:cNvPr id="17" name="Tekstvak 16">
            <a:extLst>
              <a:ext uri="{FF2B5EF4-FFF2-40B4-BE49-F238E27FC236}">
                <a16:creationId xmlns:a16="http://schemas.microsoft.com/office/drawing/2014/main" id="{E52AE8EC-59CA-CE71-9973-EDF2989EEF4F}"/>
              </a:ext>
            </a:extLst>
          </p:cNvPr>
          <p:cNvSpPr txBox="1"/>
          <p:nvPr/>
        </p:nvSpPr>
        <p:spPr>
          <a:xfrm>
            <a:off x="5067151" y="4442042"/>
            <a:ext cx="2772456" cy="369332"/>
          </a:xfrm>
          <a:prstGeom prst="rect">
            <a:avLst/>
          </a:prstGeom>
          <a:solidFill>
            <a:schemeClr val="bg1"/>
          </a:solidFill>
        </p:spPr>
        <p:txBody>
          <a:bodyPr wrap="square" rtlCol="0">
            <a:spAutoFit/>
          </a:bodyPr>
          <a:lstStyle/>
          <a:p>
            <a:r>
              <a:rPr lang="nl-NL" dirty="0"/>
              <a:t>Noem 2 dingen die je hoort</a:t>
            </a:r>
            <a:endParaRPr lang="nl-BE" dirty="0"/>
          </a:p>
        </p:txBody>
      </p:sp>
      <p:sp>
        <p:nvSpPr>
          <p:cNvPr id="18" name="Tekstvak 17">
            <a:extLst>
              <a:ext uri="{FF2B5EF4-FFF2-40B4-BE49-F238E27FC236}">
                <a16:creationId xmlns:a16="http://schemas.microsoft.com/office/drawing/2014/main" id="{33772315-6AF4-B4C6-7EAD-C1484C9171F1}"/>
              </a:ext>
            </a:extLst>
          </p:cNvPr>
          <p:cNvSpPr txBox="1"/>
          <p:nvPr/>
        </p:nvSpPr>
        <p:spPr>
          <a:xfrm>
            <a:off x="5087353" y="5324891"/>
            <a:ext cx="2743017" cy="369332"/>
          </a:xfrm>
          <a:prstGeom prst="rect">
            <a:avLst/>
          </a:prstGeom>
          <a:solidFill>
            <a:schemeClr val="bg1"/>
          </a:solidFill>
        </p:spPr>
        <p:txBody>
          <a:bodyPr wrap="square" rtlCol="0">
            <a:spAutoFit/>
          </a:bodyPr>
          <a:lstStyle/>
          <a:p>
            <a:r>
              <a:rPr lang="nl-NL" dirty="0"/>
              <a:t>Noem 1 ding dat je hoort</a:t>
            </a:r>
            <a:endParaRPr lang="nl-BE" dirty="0"/>
          </a:p>
        </p:txBody>
      </p:sp>
    </p:spTree>
    <p:extLst>
      <p:ext uri="{BB962C8B-B14F-4D97-AF65-F5344CB8AC3E}">
        <p14:creationId xmlns:p14="http://schemas.microsoft.com/office/powerpoint/2010/main" val="33558019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3502731" y="1542402"/>
            <a:ext cx="5186842" cy="2387918"/>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3600" kern="1200" dirty="0">
                <a:solidFill>
                  <a:schemeClr val="tx2"/>
                </a:solidFill>
                <a:latin typeface="+mj-lt"/>
                <a:ea typeface="+mj-ea"/>
                <a:cs typeface="+mj-cs"/>
              </a:rPr>
              <a:t>Wees </a:t>
            </a:r>
            <a:r>
              <a:rPr lang="en-US" sz="3600" kern="1200" dirty="0" err="1">
                <a:solidFill>
                  <a:schemeClr val="tx2"/>
                </a:solidFill>
                <a:latin typeface="+mj-lt"/>
                <a:ea typeface="+mj-ea"/>
                <a:cs typeface="+mj-cs"/>
              </a:rPr>
              <a:t>scherp</a:t>
            </a:r>
            <a:r>
              <a:rPr lang="en-US" sz="3600" kern="1200" dirty="0">
                <a:solidFill>
                  <a:schemeClr val="tx2"/>
                </a:solidFill>
                <a:latin typeface="+mj-lt"/>
                <a:ea typeface="+mj-ea"/>
                <a:cs typeface="+mj-cs"/>
              </a:rPr>
              <a:t> in je </a:t>
            </a:r>
            <a:r>
              <a:rPr lang="en-US" sz="3600" kern="1200" dirty="0" err="1">
                <a:solidFill>
                  <a:schemeClr val="tx2"/>
                </a:solidFill>
                <a:latin typeface="+mj-lt"/>
                <a:ea typeface="+mj-ea"/>
                <a:cs typeface="+mj-cs"/>
              </a:rPr>
              <a:t>blik</a:t>
            </a:r>
            <a:r>
              <a:rPr lang="en-US" sz="3600" kern="1200" dirty="0">
                <a:solidFill>
                  <a:schemeClr val="tx2"/>
                </a:solidFill>
                <a:latin typeface="+mj-lt"/>
                <a:ea typeface="+mj-ea"/>
                <a:cs typeface="+mj-cs"/>
              </a:rPr>
              <a:t>, maar </a:t>
            </a:r>
            <a:r>
              <a:rPr lang="en-US" sz="3600" kern="1200" dirty="0" err="1">
                <a:solidFill>
                  <a:schemeClr val="tx2"/>
                </a:solidFill>
                <a:latin typeface="+mj-lt"/>
                <a:ea typeface="+mj-ea"/>
                <a:cs typeface="+mj-cs"/>
              </a:rPr>
              <a:t>zacht</a:t>
            </a:r>
            <a:r>
              <a:rPr lang="en-US" sz="3600" kern="1200" dirty="0">
                <a:solidFill>
                  <a:schemeClr val="tx2"/>
                </a:solidFill>
                <a:latin typeface="+mj-lt"/>
                <a:ea typeface="+mj-ea"/>
                <a:cs typeface="+mj-cs"/>
              </a:rPr>
              <a:t> in je </a:t>
            </a:r>
            <a:r>
              <a:rPr lang="en-US" sz="3600" kern="1200" dirty="0" err="1">
                <a:solidFill>
                  <a:schemeClr val="tx2"/>
                </a:solidFill>
                <a:latin typeface="+mj-lt"/>
                <a:ea typeface="+mj-ea"/>
                <a:cs typeface="+mj-cs"/>
              </a:rPr>
              <a:t>oordeel</a:t>
            </a:r>
            <a:r>
              <a:rPr lang="en-US" sz="3600" kern="1200" dirty="0">
                <a:solidFill>
                  <a:schemeClr val="tx2"/>
                </a:solidFill>
                <a:latin typeface="+mj-lt"/>
                <a:ea typeface="+mj-ea"/>
                <a:cs typeface="+mj-cs"/>
              </a:rPr>
              <a:t>.</a:t>
            </a:r>
          </a:p>
          <a:p>
            <a:pPr algn="ctr">
              <a:lnSpc>
                <a:spcPct val="90000"/>
              </a:lnSpc>
              <a:spcBef>
                <a:spcPct val="0"/>
              </a:spcBef>
              <a:spcAft>
                <a:spcPts val="600"/>
              </a:spcAft>
            </a:pPr>
            <a:endParaRPr lang="en-US" sz="3600" kern="1200" dirty="0">
              <a:solidFill>
                <a:schemeClr val="tx2"/>
              </a:solidFill>
              <a:latin typeface="+mj-lt"/>
              <a:ea typeface="+mj-ea"/>
              <a:cs typeface="+mj-cs"/>
            </a:endParaRPr>
          </a:p>
          <a:p>
            <a:pPr algn="ctr">
              <a:lnSpc>
                <a:spcPct val="90000"/>
              </a:lnSpc>
              <a:spcBef>
                <a:spcPct val="0"/>
              </a:spcBef>
              <a:spcAft>
                <a:spcPts val="600"/>
              </a:spcAft>
            </a:pPr>
            <a:r>
              <a:rPr lang="en-US" sz="3600" kern="1200" dirty="0">
                <a:solidFill>
                  <a:schemeClr val="tx2"/>
                </a:solidFill>
                <a:latin typeface="+mj-lt"/>
                <a:ea typeface="+mj-ea"/>
                <a:cs typeface="+mj-cs"/>
              </a:rPr>
              <a:t>Leo Tolstoy</a:t>
            </a:r>
          </a:p>
        </p:txBody>
      </p:sp>
      <p:sp>
        <p:nvSpPr>
          <p:cNvPr id="3" name="Tijdelijke aanduiding voor dianummer 2"/>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71446901-105C-45A9-AE4D-BE60EF1EE0EB}" type="slidenum">
              <a:rPr lang="en-US" smtClean="0"/>
              <a:pPr>
                <a:spcAft>
                  <a:spcPts val="600"/>
                </a:spcAft>
              </a:pPr>
              <a:t>55</a:t>
            </a:fld>
            <a:endParaRPr lang="en-US"/>
          </a:p>
        </p:txBody>
      </p:sp>
    </p:spTree>
    <p:extLst>
      <p:ext uri="{BB962C8B-B14F-4D97-AF65-F5344CB8AC3E}">
        <p14:creationId xmlns:p14="http://schemas.microsoft.com/office/powerpoint/2010/main" val="437081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75473" y="248194"/>
            <a:ext cx="7279882" cy="1481328"/>
          </a:xfrm>
        </p:spPr>
        <p:txBody>
          <a:bodyPr anchor="b">
            <a:noAutofit/>
          </a:bodyPr>
          <a:lstStyle/>
          <a:p>
            <a:r>
              <a:rPr lang="nl-BE" sz="3200" dirty="0">
                <a:latin typeface="Arial" panose="020B0604020202020204" pitchFamily="34" charset="0"/>
                <a:cs typeface="Arial" panose="020B0604020202020204" pitchFamily="34" charset="0"/>
              </a:rPr>
              <a:t>A</a:t>
            </a:r>
            <a:r>
              <a:rPr lang="nl-BE" sz="3200" dirty="0" smtClean="0">
                <a:latin typeface="Arial" panose="020B0604020202020204" pitchFamily="34" charset="0"/>
                <a:cs typeface="Arial" panose="020B0604020202020204" pitchFamily="34" charset="0"/>
              </a:rPr>
              <a:t>cceptance </a:t>
            </a:r>
            <a:r>
              <a:rPr lang="nl-BE" sz="3200" dirty="0" err="1">
                <a:latin typeface="Arial" panose="020B0604020202020204" pitchFamily="34" charset="0"/>
                <a:cs typeface="Arial" panose="020B0604020202020204" pitchFamily="34" charset="0"/>
              </a:rPr>
              <a:t>and</a:t>
            </a:r>
            <a:r>
              <a:rPr lang="nl-BE" sz="3200" dirty="0">
                <a:latin typeface="Arial" panose="020B0604020202020204" pitchFamily="34" charset="0"/>
                <a:cs typeface="Arial" panose="020B0604020202020204" pitchFamily="34" charset="0"/>
              </a:rPr>
              <a:t> </a:t>
            </a:r>
            <a:r>
              <a:rPr lang="nl-BE" sz="3200" dirty="0" err="1">
                <a:latin typeface="Arial" panose="020B0604020202020204" pitchFamily="34" charset="0"/>
                <a:cs typeface="Arial" panose="020B0604020202020204" pitchFamily="34" charset="0"/>
              </a:rPr>
              <a:t>committment</a:t>
            </a:r>
            <a:r>
              <a:rPr lang="nl-BE" sz="3200" dirty="0">
                <a:latin typeface="Arial" panose="020B0604020202020204" pitchFamily="34" charset="0"/>
                <a:cs typeface="Arial" panose="020B0604020202020204" pitchFamily="34" charset="0"/>
              </a:rPr>
              <a:t> </a:t>
            </a:r>
            <a:r>
              <a:rPr lang="nl-BE" sz="3200" dirty="0" err="1" smtClean="0">
                <a:latin typeface="Arial" panose="020B0604020202020204" pitchFamily="34" charset="0"/>
                <a:cs typeface="Arial" panose="020B0604020202020204" pitchFamily="34" charset="0"/>
              </a:rPr>
              <a:t>therapy</a:t>
            </a:r>
            <a:r>
              <a:rPr lang="nl-BE" sz="3200" dirty="0" smtClean="0">
                <a:latin typeface="Arial" panose="020B0604020202020204" pitchFamily="34" charset="0"/>
                <a:cs typeface="Arial" panose="020B0604020202020204" pitchFamily="34" charset="0"/>
              </a:rPr>
              <a:t> (ACT)</a:t>
            </a:r>
            <a:endParaRPr lang="nl-BE" sz="3200" dirty="0">
              <a:latin typeface="Arial" panose="020B0604020202020204" pitchFamily="34" charset="0"/>
              <a:cs typeface="Arial" panose="020B0604020202020204" pitchFamily="34" charset="0"/>
            </a:endParaRPr>
          </a:p>
        </p:txBody>
      </p:sp>
      <p:sp>
        <p:nvSpPr>
          <p:cNvPr id="3" name="Tijdelijke aanduiding voor inhoud 2"/>
          <p:cNvSpPr>
            <a:spLocks noGrp="1"/>
          </p:cNvSpPr>
          <p:nvPr>
            <p:ph idx="1"/>
          </p:nvPr>
        </p:nvSpPr>
        <p:spPr>
          <a:xfrm>
            <a:off x="675473" y="2249389"/>
            <a:ext cx="7344275" cy="3917734"/>
          </a:xfrm>
        </p:spPr>
        <p:txBody>
          <a:bodyPr anchor="t">
            <a:normAutofit/>
          </a:bodyPr>
          <a:lstStyle/>
          <a:p>
            <a:r>
              <a:rPr lang="nl-BE" sz="1800" dirty="0">
                <a:latin typeface="Arial" panose="020B0604020202020204" pitchFamily="34" charset="0"/>
                <a:cs typeface="Arial" panose="020B0604020202020204" pitchFamily="34" charset="0"/>
              </a:rPr>
              <a:t>Het stoppen van elke veranderingspoging </a:t>
            </a:r>
          </a:p>
          <a:p>
            <a:r>
              <a:rPr lang="nl-BE" sz="1800" dirty="0">
                <a:latin typeface="Arial" panose="020B0604020202020204" pitchFamily="34" charset="0"/>
                <a:cs typeface="Arial" panose="020B0604020202020204" pitchFamily="34" charset="0"/>
              </a:rPr>
              <a:t>Met al het schone en het moeilijke dat daar bij komt kijken!</a:t>
            </a:r>
          </a:p>
          <a:p>
            <a:pPr lvl="1"/>
            <a:r>
              <a:rPr lang="nl-BE" sz="1800" dirty="0">
                <a:latin typeface="Arial" panose="020B0604020202020204" pitchFamily="34" charset="0"/>
                <a:cs typeface="Arial" panose="020B0604020202020204" pitchFamily="34" charset="0"/>
              </a:rPr>
              <a:t>Goed gezelschap zijn voor wat er in je leeft; </a:t>
            </a:r>
          </a:p>
          <a:p>
            <a:pPr lvl="1"/>
            <a:r>
              <a:rPr lang="nl-BE" sz="1800" dirty="0">
                <a:latin typeface="Arial" panose="020B0604020202020204" pitchFamily="34" charset="0"/>
                <a:cs typeface="Arial" panose="020B0604020202020204" pitchFamily="34" charset="0"/>
              </a:rPr>
              <a:t>Oordeelsvrij, zacht en vriendelijk kijken naar jezelf, naar je lijf, de oncomfortabele gewaarwordingen, … </a:t>
            </a:r>
          </a:p>
          <a:p>
            <a:r>
              <a:rPr lang="nl-BE" sz="1800" dirty="0">
                <a:latin typeface="Arial" panose="020B0604020202020204" pitchFamily="34" charset="0"/>
                <a:cs typeface="Arial" panose="020B0604020202020204" pitchFamily="34" charset="0"/>
              </a:rPr>
              <a:t>Je doelen/aandacht verleggen: </a:t>
            </a:r>
          </a:p>
          <a:p>
            <a:pPr lvl="1"/>
            <a:r>
              <a:rPr lang="nl-BE" sz="1800" dirty="0">
                <a:latin typeface="Arial" panose="020B0604020202020204" pitchFamily="34" charset="0"/>
                <a:cs typeface="Arial" panose="020B0604020202020204" pitchFamily="34" charset="0"/>
              </a:rPr>
              <a:t>focussen op je persoonlijke waarden</a:t>
            </a:r>
          </a:p>
          <a:p>
            <a:pPr marL="0" indent="0">
              <a:buNone/>
            </a:pPr>
            <a:endParaRPr lang="nl-BE" sz="1800" dirty="0">
              <a:latin typeface="Arial" panose="020B0604020202020204" pitchFamily="34" charset="0"/>
              <a:cs typeface="Arial" panose="020B0604020202020204" pitchFamily="34" charset="0"/>
            </a:endParaRPr>
          </a:p>
          <a:p>
            <a:pPr marL="0" indent="0">
              <a:buNone/>
            </a:pPr>
            <a:r>
              <a:rPr lang="nl-BE" sz="1800" dirty="0" smtClean="0">
                <a:latin typeface="Arial" panose="020B0604020202020204" pitchFamily="34" charset="0"/>
                <a:cs typeface="Arial" panose="020B0604020202020204" pitchFamily="34" charset="0"/>
              </a:rPr>
              <a:t>Online </a:t>
            </a:r>
            <a:r>
              <a:rPr lang="nl-BE" sz="1800" dirty="0">
                <a:latin typeface="Arial" panose="020B0604020202020204" pitchFamily="34" charset="0"/>
                <a:cs typeface="Arial" panose="020B0604020202020204" pitchFamily="34" charset="0"/>
              </a:rPr>
              <a:t>cursus: </a:t>
            </a:r>
            <a:r>
              <a:rPr lang="nl-BE" sz="1800" dirty="0" smtClean="0">
                <a:latin typeface="Arial" panose="020B0604020202020204" pitchFamily="34" charset="0"/>
                <a:cs typeface="Arial" panose="020B0604020202020204" pitchFamily="34" charset="0"/>
                <a:hlinkClick r:id="rId3"/>
              </a:rPr>
              <a:t>www.minddistrict.com/nl-nl/catalogus/voluit-leven-act</a:t>
            </a:r>
            <a:endParaRPr lang="nl-BE" sz="1400" dirty="0"/>
          </a:p>
          <a:p>
            <a:pPr marL="0" indent="0">
              <a:buNone/>
            </a:pPr>
            <a:r>
              <a:rPr lang="nl-BE" sz="1800" dirty="0" smtClean="0">
                <a:latin typeface="Arial" panose="020B0604020202020204" pitchFamily="34" charset="0"/>
                <a:cs typeface="Arial" panose="020B0604020202020204" pitchFamily="34" charset="0"/>
              </a:rPr>
              <a:t>Verschillende psychologen zijn hierin geschoold (www.vindeenpsycholoog.be)</a:t>
            </a:r>
            <a:endParaRPr lang="nl-BE" sz="1800" dirty="0">
              <a:latin typeface="Arial" panose="020B0604020202020204" pitchFamily="34" charset="0"/>
              <a:cs typeface="Arial" panose="020B0604020202020204" pitchFamily="34" charset="0"/>
            </a:endParaRPr>
          </a:p>
        </p:txBody>
      </p:sp>
      <p:pic>
        <p:nvPicPr>
          <p:cNvPr id="3074" name="Picture 2">
            <a:extLst>
              <a:ext uri="{FF2B5EF4-FFF2-40B4-BE49-F238E27FC236}">
                <a16:creationId xmlns:a16="http://schemas.microsoft.com/office/drawing/2014/main" id="{AC8D5D72-EC11-AB07-E8A1-CD3F3C2580F1}"/>
              </a:ext>
            </a:extLst>
          </p:cNvPr>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8120175" y="1380744"/>
            <a:ext cx="2952924" cy="4565366"/>
          </a:xfrm>
          <a:prstGeom prst="rect">
            <a:avLst/>
          </a:prstGeom>
          <a:noFill/>
          <a:extLst>
            <a:ext uri="{909E8E84-426E-40DD-AFC4-6F175D3DCCD1}">
              <a14:hiddenFill xmlns:a14="http://schemas.microsoft.com/office/drawing/2010/main">
                <a:solidFill>
                  <a:srgbClr val="FFFFFF"/>
                </a:solidFill>
              </a14:hiddenFill>
            </a:ext>
          </a:extLst>
        </p:spPr>
      </p:pic>
      <p:sp>
        <p:nvSpPr>
          <p:cNvPr id="4" name="Tijdelijke aanduiding voor dianummer 3"/>
          <p:cNvSpPr>
            <a:spLocks noGrp="1"/>
          </p:cNvSpPr>
          <p:nvPr>
            <p:ph type="sldNum" sz="quarter" idx="12"/>
          </p:nvPr>
        </p:nvSpPr>
        <p:spPr>
          <a:xfrm>
            <a:off x="8610600" y="6356350"/>
            <a:ext cx="2743200" cy="365125"/>
          </a:xfrm>
        </p:spPr>
        <p:txBody>
          <a:bodyPr>
            <a:normAutofit/>
          </a:bodyPr>
          <a:lstStyle/>
          <a:p>
            <a:pPr>
              <a:spcAft>
                <a:spcPts val="600"/>
              </a:spcAft>
            </a:pPr>
            <a:fld id="{71446901-105C-45A9-AE4D-BE60EF1EE0EB}" type="slidenum">
              <a:rPr lang="nl-BE" smtClean="0"/>
              <a:pPr>
                <a:spcAft>
                  <a:spcPts val="600"/>
                </a:spcAft>
              </a:pPr>
              <a:t>56</a:t>
            </a:fld>
            <a:endParaRPr lang="nl-BE"/>
          </a:p>
        </p:txBody>
      </p:sp>
    </p:spTree>
    <p:extLst>
      <p:ext uri="{BB962C8B-B14F-4D97-AF65-F5344CB8AC3E}">
        <p14:creationId xmlns:p14="http://schemas.microsoft.com/office/powerpoint/2010/main" val="32897853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85F761-CFA2-4C0C-9253-8A9C4E145F51}"/>
              </a:ext>
            </a:extLst>
          </p:cNvPr>
          <p:cNvSpPr>
            <a:spLocks noGrp="1"/>
          </p:cNvSpPr>
          <p:nvPr>
            <p:ph type="title"/>
          </p:nvPr>
        </p:nvSpPr>
        <p:spPr>
          <a:xfrm>
            <a:off x="630936" y="-544505"/>
            <a:ext cx="4818888" cy="1481328"/>
          </a:xfrm>
        </p:spPr>
        <p:txBody>
          <a:bodyPr anchor="b">
            <a:normAutofit/>
          </a:bodyPr>
          <a:lstStyle/>
          <a:p>
            <a:r>
              <a:rPr lang="nl-BE" sz="5400" dirty="0">
                <a:latin typeface="Arial" panose="020B0604020202020204" pitchFamily="34" charset="0"/>
                <a:cs typeface="Arial" panose="020B0604020202020204" pitchFamily="34" charset="0"/>
              </a:rPr>
              <a:t>Ademen</a:t>
            </a:r>
          </a:p>
        </p:txBody>
      </p:sp>
      <p:sp>
        <p:nvSpPr>
          <p:cNvPr id="3" name="Tijdelijke aanduiding voor inhoud 2">
            <a:extLst>
              <a:ext uri="{FF2B5EF4-FFF2-40B4-BE49-F238E27FC236}">
                <a16:creationId xmlns:a16="http://schemas.microsoft.com/office/drawing/2014/main" id="{F2BD7748-80C0-4D42-A1A2-F98EA9C78322}"/>
              </a:ext>
            </a:extLst>
          </p:cNvPr>
          <p:cNvSpPr>
            <a:spLocks noGrp="1"/>
          </p:cNvSpPr>
          <p:nvPr>
            <p:ph idx="1"/>
          </p:nvPr>
        </p:nvSpPr>
        <p:spPr>
          <a:xfrm>
            <a:off x="630936" y="2660904"/>
            <a:ext cx="4818888" cy="3547872"/>
          </a:xfrm>
        </p:spPr>
        <p:txBody>
          <a:bodyPr anchor="t">
            <a:normAutofit/>
          </a:bodyPr>
          <a:lstStyle/>
          <a:p>
            <a:pPr marL="0" indent="0">
              <a:buNone/>
            </a:pPr>
            <a:r>
              <a:rPr lang="nl-BE" sz="2200" dirty="0">
                <a:latin typeface="Arial" panose="020B0604020202020204" pitchFamily="34" charset="0"/>
                <a:cs typeface="Arial" panose="020B0604020202020204" pitchFamily="34" charset="0"/>
              </a:rPr>
              <a:t> </a:t>
            </a:r>
          </a:p>
          <a:p>
            <a:pPr marL="0" indent="0">
              <a:buNone/>
            </a:pPr>
            <a:endParaRPr lang="nl-BE" sz="2200" dirty="0"/>
          </a:p>
        </p:txBody>
      </p:sp>
      <p:pic>
        <p:nvPicPr>
          <p:cNvPr id="2050" name="Picture 2" descr="buikademhaling in 6 eenvoudige stappen">
            <a:extLst>
              <a:ext uri="{FF2B5EF4-FFF2-40B4-BE49-F238E27FC236}">
                <a16:creationId xmlns:a16="http://schemas.microsoft.com/office/drawing/2014/main" id="{9ADBBEF1-8B50-9319-2093-CF9B98CD4EDA}"/>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tretch>
            <a:fillRect/>
          </a:stretch>
        </p:blipFill>
        <p:spPr bwMode="auto">
          <a:xfrm>
            <a:off x="601576" y="1189472"/>
            <a:ext cx="5458968" cy="5458968"/>
          </a:xfrm>
          <a:prstGeom prst="rect">
            <a:avLst/>
          </a:prstGeom>
          <a:solidFill>
            <a:schemeClr val="accent4"/>
          </a:solidFill>
        </p:spPr>
      </p:pic>
      <p:sp>
        <p:nvSpPr>
          <p:cNvPr id="4" name="Tijdelijke aanduiding voor dianummer 3"/>
          <p:cNvSpPr>
            <a:spLocks noGrp="1"/>
          </p:cNvSpPr>
          <p:nvPr>
            <p:ph type="sldNum" sz="quarter" idx="12"/>
          </p:nvPr>
        </p:nvSpPr>
        <p:spPr>
          <a:xfrm>
            <a:off x="8610600" y="6356350"/>
            <a:ext cx="2743200" cy="365125"/>
          </a:xfrm>
        </p:spPr>
        <p:txBody>
          <a:bodyPr>
            <a:normAutofit/>
          </a:bodyPr>
          <a:lstStyle/>
          <a:p>
            <a:pPr>
              <a:spcAft>
                <a:spcPts val="600"/>
              </a:spcAft>
            </a:pPr>
            <a:fld id="{71446901-105C-45A9-AE4D-BE60EF1EE0EB}" type="slidenum">
              <a:rPr lang="nl-BE" smtClean="0"/>
              <a:pPr>
                <a:spcAft>
                  <a:spcPts val="600"/>
                </a:spcAft>
              </a:pPr>
              <a:t>57</a:t>
            </a:fld>
            <a:endParaRPr lang="nl-BE"/>
          </a:p>
        </p:txBody>
      </p:sp>
      <p:sp useBgFill="1">
        <p:nvSpPr>
          <p:cNvPr id="5" name="Tekstvak 4">
            <a:extLst>
              <a:ext uri="{FF2B5EF4-FFF2-40B4-BE49-F238E27FC236}">
                <a16:creationId xmlns:a16="http://schemas.microsoft.com/office/drawing/2014/main" id="{81A1F93B-6B25-90E7-6678-DC38532C19C9}"/>
              </a:ext>
            </a:extLst>
          </p:cNvPr>
          <p:cNvSpPr txBox="1"/>
          <p:nvPr/>
        </p:nvSpPr>
        <p:spPr>
          <a:xfrm>
            <a:off x="6535235" y="2994470"/>
            <a:ext cx="1370590" cy="523220"/>
          </a:xfrm>
          <a:prstGeom prst="rect">
            <a:avLst/>
          </a:prstGeom>
        </p:spPr>
        <p:txBody>
          <a:bodyPr wrap="square" rtlCol="0">
            <a:spAutoFit/>
          </a:bodyPr>
          <a:lstStyle/>
          <a:p>
            <a:pPr algn="ctr"/>
            <a:r>
              <a:rPr lang="nl-NL" sz="1400" dirty="0"/>
              <a:t>Comfortabel </a:t>
            </a:r>
          </a:p>
          <a:p>
            <a:pPr algn="ctr"/>
            <a:r>
              <a:rPr lang="nl-NL" sz="1400" dirty="0"/>
              <a:t>zitten</a:t>
            </a:r>
            <a:endParaRPr lang="nl-BE" sz="1400" dirty="0"/>
          </a:p>
        </p:txBody>
      </p:sp>
      <p:sp useBgFill="1">
        <p:nvSpPr>
          <p:cNvPr id="6" name="Tekstvak 5">
            <a:extLst>
              <a:ext uri="{FF2B5EF4-FFF2-40B4-BE49-F238E27FC236}">
                <a16:creationId xmlns:a16="http://schemas.microsoft.com/office/drawing/2014/main" id="{F2C6013D-B8D5-A6D6-8D5B-5E214904DFE2}"/>
              </a:ext>
            </a:extLst>
          </p:cNvPr>
          <p:cNvSpPr txBox="1"/>
          <p:nvPr/>
        </p:nvSpPr>
        <p:spPr>
          <a:xfrm>
            <a:off x="7935185" y="2994470"/>
            <a:ext cx="1780598" cy="523220"/>
          </a:xfrm>
          <a:prstGeom prst="rect">
            <a:avLst/>
          </a:prstGeom>
        </p:spPr>
        <p:txBody>
          <a:bodyPr wrap="square" rtlCol="0">
            <a:spAutoFit/>
          </a:bodyPr>
          <a:lstStyle/>
          <a:p>
            <a:pPr algn="ctr"/>
            <a:r>
              <a:rPr lang="nl-NL" sz="1400" dirty="0"/>
              <a:t>Sluit je ogen of richt ze op één punt</a:t>
            </a:r>
          </a:p>
        </p:txBody>
      </p:sp>
      <p:sp useBgFill="1">
        <p:nvSpPr>
          <p:cNvPr id="7" name="Tekstvak 6">
            <a:extLst>
              <a:ext uri="{FF2B5EF4-FFF2-40B4-BE49-F238E27FC236}">
                <a16:creationId xmlns:a16="http://schemas.microsoft.com/office/drawing/2014/main" id="{B908C378-56D8-6BE6-753B-8077A65FF980}"/>
              </a:ext>
            </a:extLst>
          </p:cNvPr>
          <p:cNvSpPr txBox="1"/>
          <p:nvPr/>
        </p:nvSpPr>
        <p:spPr>
          <a:xfrm>
            <a:off x="9715783" y="3025853"/>
            <a:ext cx="1780598" cy="738664"/>
          </a:xfrm>
          <a:prstGeom prst="rect">
            <a:avLst/>
          </a:prstGeom>
        </p:spPr>
        <p:txBody>
          <a:bodyPr wrap="square" rtlCol="0">
            <a:spAutoFit/>
          </a:bodyPr>
          <a:lstStyle/>
          <a:p>
            <a:pPr algn="ctr"/>
            <a:r>
              <a:rPr lang="nl-NL" sz="1400" dirty="0"/>
              <a:t>Adem 5 tellen in langs de neus (buik gaat omhoog)</a:t>
            </a:r>
          </a:p>
        </p:txBody>
      </p:sp>
      <p:sp useBgFill="1">
        <p:nvSpPr>
          <p:cNvPr id="8" name="Tekstvak 7">
            <a:extLst>
              <a:ext uri="{FF2B5EF4-FFF2-40B4-BE49-F238E27FC236}">
                <a16:creationId xmlns:a16="http://schemas.microsoft.com/office/drawing/2014/main" id="{47495960-8255-C2BC-FAA5-F1AAD8CC51AB}"/>
              </a:ext>
            </a:extLst>
          </p:cNvPr>
          <p:cNvSpPr txBox="1"/>
          <p:nvPr/>
        </p:nvSpPr>
        <p:spPr>
          <a:xfrm>
            <a:off x="6354618" y="5090180"/>
            <a:ext cx="1780598" cy="738664"/>
          </a:xfrm>
          <a:prstGeom prst="rect">
            <a:avLst/>
          </a:prstGeom>
        </p:spPr>
        <p:txBody>
          <a:bodyPr wrap="square" rtlCol="0">
            <a:spAutoFit/>
          </a:bodyPr>
          <a:lstStyle/>
          <a:p>
            <a:pPr algn="ctr"/>
            <a:r>
              <a:rPr lang="nl-NL" sz="1400" dirty="0"/>
              <a:t>Beeld je in: je buik blaast op als een ballon</a:t>
            </a:r>
          </a:p>
        </p:txBody>
      </p:sp>
      <p:sp useBgFill="1">
        <p:nvSpPr>
          <p:cNvPr id="10" name="Tekstvak 9">
            <a:extLst>
              <a:ext uri="{FF2B5EF4-FFF2-40B4-BE49-F238E27FC236}">
                <a16:creationId xmlns:a16="http://schemas.microsoft.com/office/drawing/2014/main" id="{1FB783EB-4BD6-D4EF-B5B1-81942CE9B004}"/>
              </a:ext>
            </a:extLst>
          </p:cNvPr>
          <p:cNvSpPr txBox="1"/>
          <p:nvPr/>
        </p:nvSpPr>
        <p:spPr>
          <a:xfrm>
            <a:off x="7970982" y="5090180"/>
            <a:ext cx="1780598" cy="738664"/>
          </a:xfrm>
          <a:prstGeom prst="rect">
            <a:avLst/>
          </a:prstGeom>
        </p:spPr>
        <p:txBody>
          <a:bodyPr wrap="square" rtlCol="0">
            <a:spAutoFit/>
          </a:bodyPr>
          <a:lstStyle/>
          <a:p>
            <a:pPr algn="ctr"/>
            <a:r>
              <a:rPr lang="nl-NL" sz="1400" dirty="0"/>
              <a:t>Adem 5 tellen uit langs de mond (buik gaat omlaag)</a:t>
            </a:r>
          </a:p>
        </p:txBody>
      </p:sp>
      <p:sp useBgFill="1">
        <p:nvSpPr>
          <p:cNvPr id="12" name="Tekstvak 11">
            <a:extLst>
              <a:ext uri="{FF2B5EF4-FFF2-40B4-BE49-F238E27FC236}">
                <a16:creationId xmlns:a16="http://schemas.microsoft.com/office/drawing/2014/main" id="{AB141264-00AD-6726-3247-F53645AE8A03}"/>
              </a:ext>
            </a:extLst>
          </p:cNvPr>
          <p:cNvSpPr txBox="1"/>
          <p:nvPr/>
        </p:nvSpPr>
        <p:spPr>
          <a:xfrm>
            <a:off x="9689944" y="5090180"/>
            <a:ext cx="1780598" cy="523220"/>
          </a:xfrm>
          <a:prstGeom prst="rect">
            <a:avLst/>
          </a:prstGeom>
        </p:spPr>
        <p:txBody>
          <a:bodyPr wrap="square" rtlCol="0">
            <a:spAutoFit/>
          </a:bodyPr>
          <a:lstStyle/>
          <a:p>
            <a:pPr algn="ctr"/>
            <a:r>
              <a:rPr lang="nl-NL" sz="1400" dirty="0"/>
              <a:t>Herhaal 3-5 keer naar eigen behoefte</a:t>
            </a:r>
          </a:p>
        </p:txBody>
      </p:sp>
      <p:sp useBgFill="1">
        <p:nvSpPr>
          <p:cNvPr id="13" name="Tekstvak 12">
            <a:extLst>
              <a:ext uri="{FF2B5EF4-FFF2-40B4-BE49-F238E27FC236}">
                <a16:creationId xmlns:a16="http://schemas.microsoft.com/office/drawing/2014/main" id="{2A3797E2-7A61-66E0-7383-A6F8397F9B09}"/>
              </a:ext>
            </a:extLst>
          </p:cNvPr>
          <p:cNvSpPr txBox="1"/>
          <p:nvPr/>
        </p:nvSpPr>
        <p:spPr>
          <a:xfrm>
            <a:off x="6764626" y="936823"/>
            <a:ext cx="4193309" cy="307777"/>
          </a:xfrm>
          <a:prstGeom prst="rect">
            <a:avLst/>
          </a:prstGeom>
        </p:spPr>
        <p:txBody>
          <a:bodyPr wrap="square" rtlCol="0">
            <a:spAutoFit/>
          </a:bodyPr>
          <a:lstStyle/>
          <a:p>
            <a:pPr algn="ctr"/>
            <a:r>
              <a:rPr lang="nl-NL" sz="1400" b="1" dirty="0"/>
              <a:t>Buikademhaling in 6 makkelijke stappen</a:t>
            </a:r>
          </a:p>
        </p:txBody>
      </p:sp>
    </p:spTree>
    <p:extLst>
      <p:ext uri="{BB962C8B-B14F-4D97-AF65-F5344CB8AC3E}">
        <p14:creationId xmlns:p14="http://schemas.microsoft.com/office/powerpoint/2010/main" val="33301319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13A957-16F1-496C-81F8-4BB6E79F011B}"/>
              </a:ext>
            </a:extLst>
          </p:cNvPr>
          <p:cNvSpPr>
            <a:spLocks noGrp="1"/>
          </p:cNvSpPr>
          <p:nvPr>
            <p:ph type="title"/>
          </p:nvPr>
        </p:nvSpPr>
        <p:spPr>
          <a:xfrm>
            <a:off x="630935" y="640080"/>
            <a:ext cx="7455230" cy="1009426"/>
          </a:xfrm>
        </p:spPr>
        <p:txBody>
          <a:bodyPr anchor="b">
            <a:normAutofit/>
          </a:bodyPr>
          <a:lstStyle/>
          <a:p>
            <a:r>
              <a:rPr lang="nl-BE" sz="3200" dirty="0" smtClean="0">
                <a:latin typeface="Arial" panose="020B0604020202020204" pitchFamily="34" charset="0"/>
                <a:cs typeface="Arial" panose="020B0604020202020204" pitchFamily="34" charset="0"/>
              </a:rPr>
              <a:t>Gezonde </a:t>
            </a:r>
            <a:r>
              <a:rPr lang="nl-BE" sz="3200" dirty="0">
                <a:latin typeface="Arial" panose="020B0604020202020204" pitchFamily="34" charset="0"/>
                <a:cs typeface="Arial" panose="020B0604020202020204" pitchFamily="34" charset="0"/>
              </a:rPr>
              <a:t>aandacht voor mijn gedachten</a:t>
            </a:r>
          </a:p>
        </p:txBody>
      </p:sp>
      <p:sp>
        <p:nvSpPr>
          <p:cNvPr id="3" name="Tijdelijke aanduiding voor inhoud 2">
            <a:extLst>
              <a:ext uri="{FF2B5EF4-FFF2-40B4-BE49-F238E27FC236}">
                <a16:creationId xmlns:a16="http://schemas.microsoft.com/office/drawing/2014/main" id="{05ED471C-9C63-450D-A60E-07D5F0AD942E}"/>
              </a:ext>
            </a:extLst>
          </p:cNvPr>
          <p:cNvSpPr>
            <a:spLocks noGrp="1"/>
          </p:cNvSpPr>
          <p:nvPr>
            <p:ph idx="1"/>
          </p:nvPr>
        </p:nvSpPr>
        <p:spPr>
          <a:xfrm>
            <a:off x="934679" y="2124866"/>
            <a:ext cx="7063744" cy="4098200"/>
          </a:xfrm>
        </p:spPr>
        <p:txBody>
          <a:bodyPr anchor="t">
            <a:normAutofit/>
          </a:bodyPr>
          <a:lstStyle/>
          <a:p>
            <a:r>
              <a:rPr lang="nl-BE" sz="1800" dirty="0">
                <a:latin typeface="Arial" panose="020B0604020202020204" pitchFamily="34" charset="0"/>
                <a:cs typeface="Arial" panose="020B0604020202020204" pitchFamily="34" charset="0"/>
              </a:rPr>
              <a:t>Stil staan en bewust zijn!</a:t>
            </a:r>
          </a:p>
          <a:p>
            <a:pPr lvl="1"/>
            <a:r>
              <a:rPr lang="nl-BE" sz="1800" dirty="0">
                <a:latin typeface="Arial" panose="020B0604020202020204" pitchFamily="34" charset="0"/>
                <a:cs typeface="Arial" panose="020B0604020202020204" pitchFamily="34" charset="0"/>
              </a:rPr>
              <a:t>Waar gaat mijn aandacht nu naartoe?</a:t>
            </a:r>
          </a:p>
          <a:p>
            <a:pPr lvl="1"/>
            <a:r>
              <a:rPr lang="nl-BE" sz="1800" dirty="0">
                <a:latin typeface="Arial" panose="020B0604020202020204" pitchFamily="34" charset="0"/>
                <a:cs typeface="Arial" panose="020B0604020202020204" pitchFamily="34" charset="0"/>
              </a:rPr>
              <a:t>Welke gedachten gaan er door me heen?  </a:t>
            </a:r>
          </a:p>
          <a:p>
            <a:pPr lvl="1"/>
            <a:endParaRPr lang="nl-BE" sz="1800" dirty="0">
              <a:latin typeface="Arial" panose="020B0604020202020204" pitchFamily="34" charset="0"/>
              <a:cs typeface="Arial" panose="020B0604020202020204" pitchFamily="34" charset="0"/>
            </a:endParaRPr>
          </a:p>
          <a:p>
            <a:r>
              <a:rPr lang="nl-BE" sz="1800" dirty="0">
                <a:latin typeface="Arial" panose="020B0604020202020204" pitchFamily="34" charset="0"/>
                <a:cs typeface="Arial" panose="020B0604020202020204" pitchFamily="34" charset="0"/>
              </a:rPr>
              <a:t>Wat is de kwaliteit van mijn gedachten?</a:t>
            </a:r>
          </a:p>
          <a:p>
            <a:pPr lvl="1"/>
            <a:r>
              <a:rPr lang="nl-BE" sz="1800" dirty="0">
                <a:latin typeface="Arial" panose="020B0604020202020204" pitchFamily="34" charset="0"/>
                <a:cs typeface="Arial" panose="020B0604020202020204" pitchFamily="34" charset="0"/>
              </a:rPr>
              <a:t>Helpt deze gedacht mij om mijn doel te bereiken?</a:t>
            </a:r>
          </a:p>
          <a:p>
            <a:pPr lvl="2"/>
            <a:r>
              <a:rPr lang="nl-BE" sz="1800" dirty="0">
                <a:latin typeface="Arial" panose="020B0604020202020204" pitchFamily="34" charset="0"/>
                <a:cs typeface="Arial" panose="020B0604020202020204" pitchFamily="34" charset="0"/>
              </a:rPr>
              <a:t>Probleemoplossend denken versus piekeren!</a:t>
            </a:r>
          </a:p>
          <a:p>
            <a:pPr lvl="1"/>
            <a:r>
              <a:rPr lang="nl-BE" sz="1800" dirty="0">
                <a:latin typeface="Arial" panose="020B0604020202020204" pitchFamily="34" charset="0"/>
                <a:cs typeface="Arial" panose="020B0604020202020204" pitchFamily="34" charset="0"/>
              </a:rPr>
              <a:t>Geeft deze gedacht mij een goed gevoel over mezelf?</a:t>
            </a:r>
          </a:p>
          <a:p>
            <a:pPr lvl="2"/>
            <a:r>
              <a:rPr lang="nl-BE" sz="1800" dirty="0">
                <a:latin typeface="Arial" panose="020B0604020202020204" pitchFamily="34" charset="0"/>
                <a:cs typeface="Arial" panose="020B0604020202020204" pitchFamily="34" charset="0"/>
              </a:rPr>
              <a:t>Is ze vriendelijk? Respectvol?</a:t>
            </a:r>
          </a:p>
          <a:p>
            <a:pPr lvl="2"/>
            <a:r>
              <a:rPr lang="nl-BE" sz="1800" dirty="0">
                <a:latin typeface="Arial" panose="020B0604020202020204" pitchFamily="34" charset="0"/>
                <a:cs typeface="Arial" panose="020B0604020202020204" pitchFamily="34" charset="0"/>
              </a:rPr>
              <a:t>‘</a:t>
            </a:r>
            <a:r>
              <a:rPr lang="nl-BE" sz="1800" dirty="0">
                <a:latin typeface="Arial" panose="020B0604020202020204" pitchFamily="34" charset="0"/>
                <a:ea typeface="Calibri" panose="020F0502020204030204" pitchFamily="34" charset="0"/>
                <a:cs typeface="Arial" panose="020B0604020202020204" pitchFamily="34" charset="0"/>
              </a:rPr>
              <a:t>Geen wonder dat dit zo geworden is!”</a:t>
            </a:r>
            <a:r>
              <a:rPr lang="nl-BE" sz="1800" dirty="0">
                <a:latin typeface="Arial" panose="020B0604020202020204" pitchFamily="34" charset="0"/>
                <a:cs typeface="Arial" panose="020B0604020202020204" pitchFamily="34" charset="0"/>
              </a:rPr>
              <a:t>’</a:t>
            </a:r>
          </a:p>
          <a:p>
            <a:pPr lvl="1"/>
            <a:r>
              <a:rPr lang="nl-BE" sz="1800" dirty="0">
                <a:latin typeface="Arial" panose="020B0604020202020204" pitchFamily="34" charset="0"/>
                <a:cs typeface="Arial" panose="020B0604020202020204" pitchFamily="34" charset="0"/>
              </a:rPr>
              <a:t>Worden mijn relaties er beter van als ik zo denk?</a:t>
            </a:r>
          </a:p>
          <a:p>
            <a:pPr lvl="1"/>
            <a:endParaRPr lang="nl-BE" sz="1400" dirty="0"/>
          </a:p>
          <a:p>
            <a:endParaRPr lang="nl-BE" sz="1400" dirty="0"/>
          </a:p>
          <a:p>
            <a:endParaRPr lang="nl-BE" sz="1400" dirty="0"/>
          </a:p>
          <a:p>
            <a:endParaRPr lang="nl-BE" sz="1400" dirty="0"/>
          </a:p>
        </p:txBody>
      </p:sp>
      <p:pic>
        <p:nvPicPr>
          <p:cNvPr id="5" name="Tijdelijke aanduiding voor inhoud 3">
            <a:extLst>
              <a:ext uri="{FF2B5EF4-FFF2-40B4-BE49-F238E27FC236}">
                <a16:creationId xmlns:a16="http://schemas.microsoft.com/office/drawing/2014/main" id="{DD20F8C3-58C3-1650-4D77-4A3E536849C0}"/>
              </a:ext>
            </a:extLst>
          </p:cNvPr>
          <p:cNvPicPr>
            <a:picLocks noChangeAspect="1"/>
          </p:cNvPicPr>
          <p:nvPr/>
        </p:nvPicPr>
        <p:blipFill>
          <a:blip r:embed="rId3"/>
          <a:stretch>
            <a:fillRect/>
          </a:stretch>
        </p:blipFill>
        <p:spPr>
          <a:xfrm>
            <a:off x="7707021" y="2108327"/>
            <a:ext cx="3646779" cy="3655918"/>
          </a:xfrm>
          <a:prstGeom prst="rect">
            <a:avLst/>
          </a:prstGeom>
        </p:spPr>
      </p:pic>
      <p:sp>
        <p:nvSpPr>
          <p:cNvPr id="4" name="Tijdelijke aanduiding voor dianummer 3"/>
          <p:cNvSpPr>
            <a:spLocks noGrp="1"/>
          </p:cNvSpPr>
          <p:nvPr>
            <p:ph type="sldNum" sz="quarter" idx="12"/>
          </p:nvPr>
        </p:nvSpPr>
        <p:spPr>
          <a:xfrm>
            <a:off x="8610600" y="6356350"/>
            <a:ext cx="2743200" cy="365125"/>
          </a:xfrm>
        </p:spPr>
        <p:txBody>
          <a:bodyPr>
            <a:normAutofit/>
          </a:bodyPr>
          <a:lstStyle/>
          <a:p>
            <a:pPr>
              <a:spcAft>
                <a:spcPts val="600"/>
              </a:spcAft>
            </a:pPr>
            <a:fld id="{71446901-105C-45A9-AE4D-BE60EF1EE0EB}" type="slidenum">
              <a:rPr lang="nl-BE"/>
              <a:pPr>
                <a:spcAft>
                  <a:spcPts val="600"/>
                </a:spcAft>
              </a:pPr>
              <a:t>58</a:t>
            </a:fld>
            <a:endParaRPr lang="nl-BE"/>
          </a:p>
        </p:txBody>
      </p:sp>
    </p:spTree>
    <p:extLst>
      <p:ext uri="{BB962C8B-B14F-4D97-AF65-F5344CB8AC3E}">
        <p14:creationId xmlns:p14="http://schemas.microsoft.com/office/powerpoint/2010/main" val="16920977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64039A-5782-4285-BBCD-453875D44B13}"/>
              </a:ext>
            </a:extLst>
          </p:cNvPr>
          <p:cNvSpPr>
            <a:spLocks noGrp="1"/>
          </p:cNvSpPr>
          <p:nvPr>
            <p:ph type="title"/>
          </p:nvPr>
        </p:nvSpPr>
        <p:spPr>
          <a:xfrm>
            <a:off x="1511439" y="694256"/>
            <a:ext cx="10515600" cy="1325563"/>
          </a:xfrm>
        </p:spPr>
        <p:txBody>
          <a:bodyPr>
            <a:normAutofit/>
          </a:bodyPr>
          <a:lstStyle/>
          <a:p>
            <a:r>
              <a:rPr lang="nl-BE" sz="3200" dirty="0">
                <a:latin typeface="Arial" panose="020B0604020202020204" pitchFamily="34" charset="0"/>
                <a:cs typeface="Arial" panose="020B0604020202020204" pitchFamily="34" charset="0"/>
              </a:rPr>
              <a:t>Wat wil ik met deze gedachten? </a:t>
            </a:r>
          </a:p>
        </p:txBody>
      </p:sp>
      <p:sp>
        <p:nvSpPr>
          <p:cNvPr id="3" name="Tijdelijke aanduiding voor inhoud 2">
            <a:extLst>
              <a:ext uri="{FF2B5EF4-FFF2-40B4-BE49-F238E27FC236}">
                <a16:creationId xmlns:a16="http://schemas.microsoft.com/office/drawing/2014/main" id="{C1DD6751-6259-4DC1-8EB1-267F186FD0F9}"/>
              </a:ext>
            </a:extLst>
          </p:cNvPr>
          <p:cNvSpPr>
            <a:spLocks noGrp="1"/>
          </p:cNvSpPr>
          <p:nvPr>
            <p:ph idx="1"/>
          </p:nvPr>
        </p:nvSpPr>
        <p:spPr>
          <a:xfrm>
            <a:off x="1511439" y="1929384"/>
            <a:ext cx="10515600" cy="4251960"/>
          </a:xfrm>
        </p:spPr>
        <p:txBody>
          <a:bodyPr>
            <a:normAutofit/>
          </a:bodyPr>
          <a:lstStyle/>
          <a:p>
            <a:r>
              <a:rPr lang="nl-BE" sz="2200" dirty="0">
                <a:latin typeface="Arial" panose="020B0604020202020204" pitchFamily="34" charset="0"/>
                <a:cs typeface="Arial" panose="020B0604020202020204" pitchFamily="34" charset="0"/>
              </a:rPr>
              <a:t>Er van weg? </a:t>
            </a:r>
          </a:p>
          <a:p>
            <a:pPr lvl="1"/>
            <a:r>
              <a:rPr lang="nl-BE" sz="2200" dirty="0">
                <a:latin typeface="Arial" panose="020B0604020202020204" pitchFamily="34" charset="0"/>
                <a:cs typeface="Arial" panose="020B0604020202020204" pitchFamily="34" charset="0"/>
              </a:rPr>
              <a:t>Afleiding zoeken: laat je aandacht opslorpen door iets anders</a:t>
            </a:r>
          </a:p>
          <a:p>
            <a:pPr lvl="2"/>
            <a:r>
              <a:rPr lang="nl-BE" sz="2200" dirty="0" err="1">
                <a:latin typeface="Arial" panose="020B0604020202020204" pitchFamily="34" charset="0"/>
                <a:cs typeface="Arial" panose="020B0604020202020204" pitchFamily="34" charset="0"/>
              </a:rPr>
              <a:t>Bvb</a:t>
            </a:r>
            <a:r>
              <a:rPr lang="nl-BE" sz="2200" dirty="0">
                <a:latin typeface="Arial" panose="020B0604020202020204" pitchFamily="34" charset="0"/>
                <a:cs typeface="Arial" panose="020B0604020202020204" pitchFamily="34" charset="0"/>
              </a:rPr>
              <a:t>: podcast beluisteren; vriend(in) opbellen; in de tuin werken</a:t>
            </a:r>
          </a:p>
          <a:p>
            <a:r>
              <a:rPr lang="nl-BE" sz="2200" dirty="0">
                <a:latin typeface="Arial" panose="020B0604020202020204" pitchFamily="34" charset="0"/>
                <a:cs typeface="Arial" panose="020B0604020202020204" pitchFamily="34" charset="0"/>
              </a:rPr>
              <a:t>Ze accepteren? </a:t>
            </a:r>
          </a:p>
          <a:p>
            <a:pPr lvl="1"/>
            <a:r>
              <a:rPr lang="nl-BE" sz="2200" dirty="0">
                <a:latin typeface="Arial" panose="020B0604020202020204" pitchFamily="34" charset="0"/>
                <a:cs typeface="Arial" panose="020B0604020202020204" pitchFamily="34" charset="0"/>
              </a:rPr>
              <a:t>Laten bestaan</a:t>
            </a:r>
          </a:p>
          <a:p>
            <a:pPr lvl="1"/>
            <a:r>
              <a:rPr lang="nl-BE" sz="2200" dirty="0">
                <a:latin typeface="Arial" panose="020B0604020202020204" pitchFamily="34" charset="0"/>
                <a:cs typeface="Arial" panose="020B0604020202020204" pitchFamily="34" charset="0"/>
              </a:rPr>
              <a:t>Er geen waarde aan verbinden: ze zijn niet waar of niet waar</a:t>
            </a:r>
          </a:p>
          <a:p>
            <a:pPr lvl="2"/>
            <a:r>
              <a:rPr lang="nl-BE" sz="2200" dirty="0">
                <a:latin typeface="Arial" panose="020B0604020202020204" pitchFamily="34" charset="0"/>
                <a:cs typeface="Arial" panose="020B0604020202020204" pitchFamily="34" charset="0"/>
              </a:rPr>
              <a:t>‘Ok, gedachte ik weet dat je er bent.’</a:t>
            </a:r>
          </a:p>
          <a:p>
            <a:r>
              <a:rPr lang="nl-BE" sz="2200" dirty="0">
                <a:latin typeface="Arial" panose="020B0604020202020204" pitchFamily="34" charset="0"/>
                <a:cs typeface="Arial" panose="020B0604020202020204" pitchFamily="34" charset="0"/>
              </a:rPr>
              <a:t>Uitdagen?</a:t>
            </a:r>
          </a:p>
          <a:p>
            <a:pPr lvl="1"/>
            <a:r>
              <a:rPr lang="nl-BE" sz="2200" dirty="0">
                <a:latin typeface="Arial" panose="020B0604020202020204" pitchFamily="34" charset="0"/>
                <a:cs typeface="Arial" panose="020B0604020202020204" pitchFamily="34" charset="0"/>
              </a:rPr>
              <a:t>Pro’s en contra’s op een rijtje</a:t>
            </a:r>
          </a:p>
          <a:p>
            <a:pPr lvl="1"/>
            <a:r>
              <a:rPr lang="nl-BE" sz="2200" dirty="0">
                <a:latin typeface="Arial" panose="020B0604020202020204" pitchFamily="34" charset="0"/>
                <a:cs typeface="Arial" panose="020B0604020202020204" pitchFamily="34" charset="0"/>
              </a:rPr>
              <a:t>Uitdiepen: kennis vergroten </a:t>
            </a:r>
          </a:p>
          <a:p>
            <a:pPr lvl="1"/>
            <a:r>
              <a:rPr lang="nl-BE" sz="2200" dirty="0">
                <a:latin typeface="Arial" panose="020B0604020202020204" pitchFamily="34" charset="0"/>
                <a:cs typeface="Arial" panose="020B0604020202020204" pitchFamily="34" charset="0"/>
              </a:rPr>
              <a:t>Hoe zou (X) hierover denken?</a:t>
            </a:r>
          </a:p>
        </p:txBody>
      </p:sp>
      <p:sp>
        <p:nvSpPr>
          <p:cNvPr id="4" name="Tijdelijke aanduiding voor dianummer 3"/>
          <p:cNvSpPr>
            <a:spLocks noGrp="1"/>
          </p:cNvSpPr>
          <p:nvPr>
            <p:ph type="sldNum" sz="quarter" idx="12"/>
          </p:nvPr>
        </p:nvSpPr>
        <p:spPr>
          <a:xfrm>
            <a:off x="8610600" y="6356350"/>
            <a:ext cx="2743200" cy="365125"/>
          </a:xfrm>
        </p:spPr>
        <p:txBody>
          <a:bodyPr>
            <a:normAutofit/>
          </a:bodyPr>
          <a:lstStyle/>
          <a:p>
            <a:pPr>
              <a:spcAft>
                <a:spcPts val="600"/>
              </a:spcAft>
            </a:pPr>
            <a:fld id="{71446901-105C-45A9-AE4D-BE60EF1EE0EB}" type="slidenum">
              <a:rPr lang="nl-BE" smtClean="0"/>
              <a:pPr>
                <a:spcAft>
                  <a:spcPts val="600"/>
                </a:spcAft>
              </a:pPr>
              <a:t>59</a:t>
            </a:fld>
            <a:endParaRPr lang="nl-BE"/>
          </a:p>
        </p:txBody>
      </p:sp>
    </p:spTree>
    <p:extLst>
      <p:ext uri="{BB962C8B-B14F-4D97-AF65-F5344CB8AC3E}">
        <p14:creationId xmlns:p14="http://schemas.microsoft.com/office/powerpoint/2010/main" val="5843881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EB0A2426-AD4D-E1DE-D435-834A0D70F505}"/>
              </a:ext>
            </a:extLst>
          </p:cNvPr>
          <p:cNvPicPr>
            <a:picLocks noChangeAspect="1"/>
          </p:cNvPicPr>
          <p:nvPr/>
        </p:nvPicPr>
        <p:blipFill rotWithShape="1">
          <a:blip r:embed="rId3">
            <a:duotone>
              <a:schemeClr val="bg2">
                <a:shade val="45000"/>
                <a:satMod val="135000"/>
              </a:schemeClr>
              <a:prstClr val="white"/>
            </a:duotone>
          </a:blip>
          <a:srcRect/>
          <a:stretch/>
        </p:blipFill>
        <p:spPr>
          <a:xfrm>
            <a:off x="20" y="10"/>
            <a:ext cx="12191980" cy="6857990"/>
          </a:xfrm>
          <a:prstGeom prst="rect">
            <a:avLst/>
          </a:prstGeom>
        </p:spPr>
      </p:pic>
      <p:sp>
        <p:nvSpPr>
          <p:cNvPr id="2" name="Titel 1">
            <a:extLst>
              <a:ext uri="{FF2B5EF4-FFF2-40B4-BE49-F238E27FC236}">
                <a16:creationId xmlns:a16="http://schemas.microsoft.com/office/drawing/2014/main" id="{57321DDD-9F69-4DB0-A8DA-4E8CCA944082}"/>
              </a:ext>
            </a:extLst>
          </p:cNvPr>
          <p:cNvSpPr>
            <a:spLocks noGrp="1"/>
          </p:cNvSpPr>
          <p:nvPr>
            <p:ph type="title"/>
          </p:nvPr>
        </p:nvSpPr>
        <p:spPr>
          <a:xfrm>
            <a:off x="838200" y="365125"/>
            <a:ext cx="10515600" cy="1325563"/>
          </a:xfrm>
        </p:spPr>
        <p:txBody>
          <a:bodyPr>
            <a:normAutofit/>
          </a:bodyPr>
          <a:lstStyle/>
          <a:p>
            <a:r>
              <a:rPr lang="nl-BE" dirty="0">
                <a:cs typeface="Arial" panose="020B0604020202020204" pitchFamily="34" charset="0"/>
              </a:rPr>
              <a:t>Mythes</a:t>
            </a:r>
          </a:p>
        </p:txBody>
      </p:sp>
      <p:sp>
        <p:nvSpPr>
          <p:cNvPr id="4" name="Tijdelijke aanduiding voor dianummer 3"/>
          <p:cNvSpPr>
            <a:spLocks noGrp="1"/>
          </p:cNvSpPr>
          <p:nvPr>
            <p:ph type="sldNum" sz="quarter" idx="12"/>
          </p:nvPr>
        </p:nvSpPr>
        <p:spPr>
          <a:xfrm>
            <a:off x="8610600" y="6356350"/>
            <a:ext cx="2743200" cy="365125"/>
          </a:xfrm>
        </p:spPr>
        <p:txBody>
          <a:bodyPr>
            <a:normAutofit/>
          </a:bodyPr>
          <a:lstStyle/>
          <a:p>
            <a:pPr>
              <a:spcAft>
                <a:spcPts val="600"/>
              </a:spcAft>
            </a:pPr>
            <a:fld id="{71446901-105C-45A9-AE4D-BE60EF1EE0EB}" type="slidenum">
              <a:rPr lang="nl-BE" smtClean="0"/>
              <a:pPr>
                <a:spcAft>
                  <a:spcPts val="600"/>
                </a:spcAft>
              </a:pPr>
              <a:t>6</a:t>
            </a:fld>
            <a:endParaRPr lang="nl-BE"/>
          </a:p>
        </p:txBody>
      </p:sp>
      <p:graphicFrame>
        <p:nvGraphicFramePr>
          <p:cNvPr id="40" name="Tijdelijke aanduiding voor inhoud 2">
            <a:extLst>
              <a:ext uri="{FF2B5EF4-FFF2-40B4-BE49-F238E27FC236}">
                <a16:creationId xmlns:a16="http://schemas.microsoft.com/office/drawing/2014/main" id="{5CCFE824-B843-69BE-9BDB-FA1E2C7C0D90}"/>
              </a:ext>
            </a:extLst>
          </p:cNvPr>
          <p:cNvGraphicFramePr>
            <a:graphicFrameLocks noGrp="1"/>
          </p:cNvGraphicFramePr>
          <p:nvPr>
            <p:ph idx="1"/>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9395711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471246" y="883541"/>
            <a:ext cx="10515600" cy="1348065"/>
          </a:xfrm>
        </p:spPr>
        <p:txBody>
          <a:bodyPr>
            <a:normAutofit/>
          </a:bodyPr>
          <a:lstStyle/>
          <a:p>
            <a:r>
              <a:rPr lang="nl-BE" sz="3200" dirty="0">
                <a:solidFill>
                  <a:srgbClr val="002060"/>
                </a:solidFill>
                <a:latin typeface="Arial" panose="020B0604020202020204" pitchFamily="34" charset="0"/>
                <a:cs typeface="Arial" panose="020B0604020202020204" pitchFamily="34" charset="0"/>
              </a:rPr>
              <a:t>Gezonde aandacht voor mijn gevoelens</a:t>
            </a:r>
          </a:p>
        </p:txBody>
      </p:sp>
      <p:sp>
        <p:nvSpPr>
          <p:cNvPr id="3" name="Tijdelijke aanduiding voor inhoud 2"/>
          <p:cNvSpPr>
            <a:spLocks noGrp="1"/>
          </p:cNvSpPr>
          <p:nvPr>
            <p:ph idx="1"/>
          </p:nvPr>
        </p:nvSpPr>
        <p:spPr>
          <a:xfrm>
            <a:off x="1541585" y="2054226"/>
            <a:ext cx="10515600" cy="3590174"/>
          </a:xfrm>
        </p:spPr>
        <p:txBody>
          <a:bodyPr>
            <a:normAutofit/>
          </a:bodyPr>
          <a:lstStyle/>
          <a:p>
            <a:pPr marL="0" indent="0">
              <a:buNone/>
            </a:pPr>
            <a:r>
              <a:rPr lang="nl-NL" sz="2200" dirty="0" err="1" smtClean="0">
                <a:latin typeface="Arial" panose="020B0604020202020204" pitchFamily="34" charset="0"/>
                <a:cs typeface="Arial" panose="020B0604020202020204" pitchFamily="34" charset="0"/>
              </a:rPr>
              <a:t>Rain</a:t>
            </a:r>
            <a:r>
              <a:rPr lang="nl-NL" sz="2200" dirty="0" smtClean="0">
                <a:latin typeface="Arial" panose="020B0604020202020204" pitchFamily="34" charset="0"/>
                <a:cs typeface="Arial" panose="020B0604020202020204" pitchFamily="34" charset="0"/>
              </a:rPr>
              <a:t> </a:t>
            </a:r>
            <a:r>
              <a:rPr lang="nl-NL" sz="2200" dirty="0">
                <a:latin typeface="Arial" panose="020B0604020202020204" pitchFamily="34" charset="0"/>
                <a:cs typeface="Arial" panose="020B0604020202020204" pitchFamily="34" charset="0"/>
              </a:rPr>
              <a:t>methode </a:t>
            </a:r>
          </a:p>
          <a:p>
            <a:r>
              <a:rPr lang="nl-NL" sz="2200" dirty="0" err="1">
                <a:latin typeface="Arial" panose="020B0604020202020204" pitchFamily="34" charset="0"/>
                <a:cs typeface="Arial" panose="020B0604020202020204" pitchFamily="34" charset="0"/>
              </a:rPr>
              <a:t>Recognize</a:t>
            </a:r>
            <a:r>
              <a:rPr lang="nl-NL" sz="2200" dirty="0">
                <a:latin typeface="Arial" panose="020B0604020202020204" pitchFamily="34" charset="0"/>
                <a:cs typeface="Arial" panose="020B0604020202020204" pitchFamily="34" charset="0"/>
              </a:rPr>
              <a:t>: </a:t>
            </a:r>
            <a:r>
              <a:rPr lang="nl-NL" sz="2200" dirty="0" smtClean="0">
                <a:latin typeface="Arial" panose="020B0604020202020204" pitchFamily="34" charset="0"/>
                <a:cs typeface="Arial" panose="020B0604020202020204" pitchFamily="34" charset="0"/>
              </a:rPr>
              <a:t>realiseer </a:t>
            </a:r>
            <a:r>
              <a:rPr lang="nl-NL" sz="2200" dirty="0">
                <a:latin typeface="Arial" panose="020B0604020202020204" pitchFamily="34" charset="0"/>
                <a:cs typeface="Arial" panose="020B0604020202020204" pitchFamily="34" charset="0"/>
              </a:rPr>
              <a:t>en herken wat er gaande is</a:t>
            </a:r>
          </a:p>
          <a:p>
            <a:r>
              <a:rPr lang="nl-NL" sz="2200" dirty="0" err="1">
                <a:latin typeface="Arial" panose="020B0604020202020204" pitchFamily="34" charset="0"/>
                <a:cs typeface="Arial" panose="020B0604020202020204" pitchFamily="34" charset="0"/>
              </a:rPr>
              <a:t>Allow</a:t>
            </a:r>
            <a:r>
              <a:rPr lang="nl-NL" sz="2200" dirty="0">
                <a:latin typeface="Arial" panose="020B0604020202020204" pitchFamily="34" charset="0"/>
                <a:cs typeface="Arial" panose="020B0604020202020204" pitchFamily="34" charset="0"/>
              </a:rPr>
              <a:t>: </a:t>
            </a:r>
            <a:r>
              <a:rPr lang="nl-NL" sz="2200" dirty="0" smtClean="0">
                <a:latin typeface="Arial" panose="020B0604020202020204" pitchFamily="34" charset="0"/>
                <a:cs typeface="Arial" panose="020B0604020202020204" pitchFamily="34" charset="0"/>
              </a:rPr>
              <a:t>toestaan dat jij je voelt zoals jij je voelt</a:t>
            </a:r>
            <a:endParaRPr lang="nl-NL" sz="2200" dirty="0">
              <a:latin typeface="Arial" panose="020B0604020202020204" pitchFamily="34" charset="0"/>
              <a:cs typeface="Arial" panose="020B0604020202020204" pitchFamily="34" charset="0"/>
            </a:endParaRPr>
          </a:p>
          <a:p>
            <a:r>
              <a:rPr lang="nl-NL" sz="2200" dirty="0" err="1">
                <a:latin typeface="Arial" panose="020B0604020202020204" pitchFamily="34" charset="0"/>
                <a:cs typeface="Arial" panose="020B0604020202020204" pitchFamily="34" charset="0"/>
              </a:rPr>
              <a:t>Investigate</a:t>
            </a:r>
            <a:r>
              <a:rPr lang="nl-NL" sz="2200" dirty="0">
                <a:latin typeface="Arial" panose="020B0604020202020204" pitchFamily="34" charset="0"/>
                <a:cs typeface="Arial" panose="020B0604020202020204" pitchFamily="34" charset="0"/>
              </a:rPr>
              <a:t>: </a:t>
            </a:r>
            <a:r>
              <a:rPr lang="nl-NL" sz="2200" dirty="0" smtClean="0">
                <a:latin typeface="Arial" panose="020B0604020202020204" pitchFamily="34" charset="0"/>
                <a:cs typeface="Arial" panose="020B0604020202020204" pitchFamily="34" charset="0"/>
              </a:rPr>
              <a:t>verken je gevoel </a:t>
            </a:r>
            <a:r>
              <a:rPr lang="nl-NL" sz="2200" dirty="0">
                <a:latin typeface="Arial" panose="020B0604020202020204" pitchFamily="34" charset="0"/>
                <a:cs typeface="Arial" panose="020B0604020202020204" pitchFamily="34" charset="0"/>
              </a:rPr>
              <a:t>met aandacht</a:t>
            </a:r>
          </a:p>
          <a:p>
            <a:r>
              <a:rPr lang="nl-NL" sz="2200" dirty="0" err="1">
                <a:latin typeface="Arial" panose="020B0604020202020204" pitchFamily="34" charset="0"/>
                <a:cs typeface="Arial" panose="020B0604020202020204" pitchFamily="34" charset="0"/>
              </a:rPr>
              <a:t>Nurture</a:t>
            </a:r>
            <a:r>
              <a:rPr lang="nl-NL" sz="2200" dirty="0">
                <a:latin typeface="Arial" panose="020B0604020202020204" pitchFamily="34" charset="0"/>
                <a:cs typeface="Arial" panose="020B0604020202020204" pitchFamily="34" charset="0"/>
              </a:rPr>
              <a:t>: </a:t>
            </a:r>
            <a:r>
              <a:rPr lang="nl-NL" sz="2200" dirty="0" smtClean="0">
                <a:latin typeface="Arial" panose="020B0604020202020204" pitchFamily="34" charset="0"/>
                <a:cs typeface="Arial" panose="020B0604020202020204" pitchFamily="34" charset="0"/>
              </a:rPr>
              <a:t>koester je emotie </a:t>
            </a:r>
            <a:r>
              <a:rPr lang="nl-NL" sz="2200" dirty="0">
                <a:latin typeface="Arial" panose="020B0604020202020204" pitchFamily="34" charset="0"/>
                <a:cs typeface="Arial" panose="020B0604020202020204" pitchFamily="34" charset="0"/>
              </a:rPr>
              <a:t>met </a:t>
            </a:r>
            <a:r>
              <a:rPr lang="nl-NL" sz="2200" dirty="0" smtClean="0">
                <a:latin typeface="Arial" panose="020B0604020202020204" pitchFamily="34" charset="0"/>
                <a:cs typeface="Arial" panose="020B0604020202020204" pitchFamily="34" charset="0"/>
              </a:rPr>
              <a:t>zorg want ze vertelt je iets</a:t>
            </a:r>
            <a:endParaRPr lang="nl-NL" sz="2200" dirty="0">
              <a:latin typeface="Arial" panose="020B0604020202020204" pitchFamily="34" charset="0"/>
              <a:cs typeface="Arial" panose="020B0604020202020204" pitchFamily="34" charset="0"/>
            </a:endParaRPr>
          </a:p>
          <a:p>
            <a:pPr marL="0" indent="0">
              <a:buNone/>
            </a:pPr>
            <a:endParaRPr lang="nl-NL" sz="2200" dirty="0" smtClean="0">
              <a:latin typeface="Arial" panose="020B0604020202020204" pitchFamily="34" charset="0"/>
              <a:cs typeface="Arial" panose="020B0604020202020204" pitchFamily="34" charset="0"/>
            </a:endParaRPr>
          </a:p>
          <a:p>
            <a:pPr marL="0" indent="0">
              <a:buNone/>
            </a:pPr>
            <a:r>
              <a:rPr lang="nl-NL" sz="2000" dirty="0" smtClean="0">
                <a:latin typeface="Arial" panose="020B0604020202020204" pitchFamily="34" charset="0"/>
                <a:cs typeface="Arial" panose="020B0604020202020204" pitchFamily="34" charset="0"/>
              </a:rPr>
              <a:t>Tara </a:t>
            </a:r>
            <a:r>
              <a:rPr lang="nl-NL" sz="2000" dirty="0" err="1">
                <a:latin typeface="Arial" panose="020B0604020202020204" pitchFamily="34" charset="0"/>
                <a:cs typeface="Arial" panose="020B0604020202020204" pitchFamily="34" charset="0"/>
              </a:rPr>
              <a:t>Brach</a:t>
            </a:r>
            <a:endParaRPr lang="nl-BE" sz="2000" dirty="0"/>
          </a:p>
        </p:txBody>
      </p:sp>
      <p:sp>
        <p:nvSpPr>
          <p:cNvPr id="4" name="Tijdelijke aanduiding voor dianummer 3"/>
          <p:cNvSpPr>
            <a:spLocks noGrp="1"/>
          </p:cNvSpPr>
          <p:nvPr>
            <p:ph type="sldNum" sz="quarter" idx="12"/>
          </p:nvPr>
        </p:nvSpPr>
        <p:spPr>
          <a:xfrm>
            <a:off x="8610600" y="6356350"/>
            <a:ext cx="2743200" cy="365125"/>
          </a:xfrm>
        </p:spPr>
        <p:txBody>
          <a:bodyPr>
            <a:normAutofit/>
          </a:bodyPr>
          <a:lstStyle/>
          <a:p>
            <a:pPr>
              <a:spcAft>
                <a:spcPts val="600"/>
              </a:spcAft>
            </a:pPr>
            <a:fld id="{71446901-105C-45A9-AE4D-BE60EF1EE0EB}" type="slidenum">
              <a:rPr lang="nl-BE" smtClean="0"/>
              <a:pPr>
                <a:spcAft>
                  <a:spcPts val="600"/>
                </a:spcAft>
              </a:pPr>
              <a:t>60</a:t>
            </a:fld>
            <a:endParaRPr lang="nl-BE"/>
          </a:p>
        </p:txBody>
      </p:sp>
    </p:spTree>
    <p:extLst>
      <p:ext uri="{BB962C8B-B14F-4D97-AF65-F5344CB8AC3E}">
        <p14:creationId xmlns:p14="http://schemas.microsoft.com/office/powerpoint/2010/main" val="477826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416050" y="692902"/>
            <a:ext cx="9344272" cy="1132723"/>
          </a:xfrm>
        </p:spPr>
        <p:txBody>
          <a:bodyPr>
            <a:normAutofit/>
          </a:bodyPr>
          <a:lstStyle/>
          <a:p>
            <a:r>
              <a:rPr lang="nl-NL" sz="3600" dirty="0"/>
              <a:t>Gezonde aandacht voor mijn gevoelens</a:t>
            </a:r>
            <a:endParaRPr lang="nl-BE" sz="3600" dirty="0"/>
          </a:p>
        </p:txBody>
      </p:sp>
      <p:sp>
        <p:nvSpPr>
          <p:cNvPr id="3" name="Tijdelijke aanduiding voor inhoud 2"/>
          <p:cNvSpPr>
            <a:spLocks noGrp="1"/>
          </p:cNvSpPr>
          <p:nvPr>
            <p:ph idx="1"/>
          </p:nvPr>
        </p:nvSpPr>
        <p:spPr/>
        <p:txBody>
          <a:bodyPr>
            <a:normAutofit/>
          </a:bodyPr>
          <a:lstStyle/>
          <a:p>
            <a:r>
              <a:rPr lang="nl-BE" sz="2200" dirty="0" smtClean="0">
                <a:latin typeface="Arial" panose="020B0604020202020204" pitchFamily="34" charset="0"/>
                <a:cs typeface="Arial" panose="020B0604020202020204" pitchFamily="34" charset="0"/>
              </a:rPr>
              <a:t>Is het gevoel dat ik ervaar zuiver</a:t>
            </a:r>
            <a:r>
              <a:rPr lang="nl-BE" sz="2200" dirty="0">
                <a:latin typeface="Arial" panose="020B0604020202020204" pitchFamily="34" charset="0"/>
                <a:cs typeface="Arial" panose="020B0604020202020204" pitchFamily="34" charset="0"/>
              </a:rPr>
              <a:t>?</a:t>
            </a:r>
          </a:p>
          <a:p>
            <a:pPr lvl="1"/>
            <a:r>
              <a:rPr lang="nl-BE" sz="2200" dirty="0">
                <a:latin typeface="Arial" panose="020B0604020202020204" pitchFamily="34" charset="0"/>
                <a:cs typeface="Arial" panose="020B0604020202020204" pitchFamily="34" charset="0"/>
              </a:rPr>
              <a:t>emoties verwijzen vaak naar de basisemoties of dekken de basisemoties toe!</a:t>
            </a:r>
          </a:p>
          <a:p>
            <a:pPr lvl="1"/>
            <a:r>
              <a:rPr lang="en-US" sz="2200" dirty="0">
                <a:latin typeface="Arial" panose="020B0604020202020204" pitchFamily="34" charset="0"/>
                <a:cs typeface="Arial" panose="020B0604020202020204" pitchFamily="34" charset="0"/>
              </a:rPr>
              <a:t>Alfred &amp; Shadow - A short story about emotions</a:t>
            </a:r>
            <a:r>
              <a:rPr lang="nl-BE" sz="2200" dirty="0">
                <a:latin typeface="Arial" panose="020B0604020202020204" pitchFamily="34" charset="0"/>
                <a:cs typeface="Arial" panose="020B0604020202020204" pitchFamily="34" charset="0"/>
              </a:rPr>
              <a:t> </a:t>
            </a:r>
            <a:r>
              <a:rPr lang="nl-BE" sz="2200" dirty="0" smtClean="0">
                <a:latin typeface="Arial" panose="020B0604020202020204" pitchFamily="34" charset="0"/>
                <a:cs typeface="Arial" panose="020B0604020202020204" pitchFamily="34" charset="0"/>
                <a:hlinkClick r:id="rId2"/>
              </a:rPr>
              <a:t>https</a:t>
            </a:r>
            <a:r>
              <a:rPr lang="nl-BE" sz="2200" dirty="0">
                <a:latin typeface="Arial" panose="020B0604020202020204" pitchFamily="34" charset="0"/>
                <a:cs typeface="Arial" panose="020B0604020202020204" pitchFamily="34" charset="0"/>
                <a:hlinkClick r:id="rId2"/>
              </a:rPr>
              <a:t>://</a:t>
            </a:r>
            <a:r>
              <a:rPr lang="nl-BE" sz="2200" dirty="0" smtClean="0">
                <a:latin typeface="Arial" panose="020B0604020202020204" pitchFamily="34" charset="0"/>
                <a:cs typeface="Arial" panose="020B0604020202020204" pitchFamily="34" charset="0"/>
                <a:hlinkClick r:id="rId2"/>
              </a:rPr>
              <a:t>youtu.be/SJOjpprbfeE</a:t>
            </a:r>
            <a:endParaRPr lang="nl-BE" sz="2200" dirty="0">
              <a:latin typeface="Arial" panose="020B0604020202020204" pitchFamily="34" charset="0"/>
              <a:cs typeface="Arial" panose="020B0604020202020204" pitchFamily="34" charset="0"/>
            </a:endParaRPr>
          </a:p>
          <a:p>
            <a:r>
              <a:rPr lang="nl-BE" sz="2200" dirty="0">
                <a:latin typeface="Arial" panose="020B0604020202020204" pitchFamily="34" charset="0"/>
                <a:cs typeface="Arial" panose="020B0604020202020204" pitchFamily="34" charset="0"/>
              </a:rPr>
              <a:t>Misschien zegt dit gevoel </a:t>
            </a:r>
            <a:r>
              <a:rPr lang="nl-BE" sz="2200" dirty="0" smtClean="0">
                <a:latin typeface="Arial" panose="020B0604020202020204" pitchFamily="34" charset="0"/>
                <a:cs typeface="Arial" panose="020B0604020202020204" pitchFamily="34" charset="0"/>
              </a:rPr>
              <a:t>je </a:t>
            </a:r>
            <a:r>
              <a:rPr lang="nl-BE" sz="2200" dirty="0">
                <a:latin typeface="Arial" panose="020B0604020202020204" pitchFamily="34" charset="0"/>
                <a:cs typeface="Arial" panose="020B0604020202020204" pitchFamily="34" charset="0"/>
              </a:rPr>
              <a:t>iets over wat je belangrijk </a:t>
            </a:r>
            <a:r>
              <a:rPr lang="nl-BE" sz="2200" dirty="0" smtClean="0">
                <a:latin typeface="Arial" panose="020B0604020202020204" pitchFamily="34" charset="0"/>
                <a:cs typeface="Arial" panose="020B0604020202020204" pitchFamily="34" charset="0"/>
              </a:rPr>
              <a:t>vindt. </a:t>
            </a:r>
          </a:p>
          <a:p>
            <a:pPr lvl="1"/>
            <a:r>
              <a:rPr lang="nl-BE" sz="1800" dirty="0" smtClean="0">
                <a:latin typeface="Arial" panose="020B0604020202020204" pitchFamily="34" charset="0"/>
                <a:cs typeface="Arial" panose="020B0604020202020204" pitchFamily="34" charset="0"/>
              </a:rPr>
              <a:t>herken jij (zelf)waarden </a:t>
            </a:r>
            <a:r>
              <a:rPr lang="nl-BE" sz="1800" dirty="0">
                <a:latin typeface="Arial" panose="020B0604020202020204" pitchFamily="34" charset="0"/>
                <a:cs typeface="Arial" panose="020B0604020202020204" pitchFamily="34" charset="0"/>
              </a:rPr>
              <a:t>of </a:t>
            </a:r>
            <a:r>
              <a:rPr lang="nl-BE" sz="1800" dirty="0" smtClean="0">
                <a:latin typeface="Arial" panose="020B0604020202020204" pitchFamily="34" charset="0"/>
                <a:cs typeface="Arial" panose="020B0604020202020204" pitchFamily="34" charset="0"/>
              </a:rPr>
              <a:t>normen die ermee verbonden zijn?</a:t>
            </a:r>
          </a:p>
          <a:p>
            <a:r>
              <a:rPr lang="nl-BE" sz="2200" dirty="0" smtClean="0">
                <a:latin typeface="Arial" panose="020B0604020202020204" pitchFamily="34" charset="0"/>
                <a:cs typeface="Arial" panose="020B0604020202020204" pitchFamily="34" charset="0"/>
              </a:rPr>
              <a:t>Ligt er een fundamentele </a:t>
            </a:r>
            <a:r>
              <a:rPr lang="nl-BE" sz="2200" dirty="0">
                <a:latin typeface="Arial" panose="020B0604020202020204" pitchFamily="34" charset="0"/>
                <a:cs typeface="Arial" panose="020B0604020202020204" pitchFamily="34" charset="0"/>
              </a:rPr>
              <a:t>behoefte </a:t>
            </a:r>
            <a:r>
              <a:rPr lang="nl-BE" sz="2200" dirty="0" smtClean="0">
                <a:latin typeface="Arial" panose="020B0604020202020204" pitchFamily="34" charset="0"/>
                <a:cs typeface="Arial" panose="020B0604020202020204" pitchFamily="34" charset="0"/>
              </a:rPr>
              <a:t>onder je emotie?</a:t>
            </a:r>
          </a:p>
          <a:p>
            <a:pPr lvl="1"/>
            <a:r>
              <a:rPr lang="nl-BE" sz="1800" dirty="0" smtClean="0">
                <a:latin typeface="Arial" panose="020B0604020202020204" pitchFamily="34" charset="0"/>
                <a:cs typeface="Arial" panose="020B0604020202020204" pitchFamily="34" charset="0"/>
              </a:rPr>
              <a:t>veiligheid, troost, meer autonomie, meer verbondenheid,, … zoek deze dan op</a:t>
            </a:r>
            <a:endParaRPr lang="nl-BE" sz="1800" dirty="0">
              <a:latin typeface="Arial" panose="020B0604020202020204" pitchFamily="34" charset="0"/>
              <a:cs typeface="Arial" panose="020B0604020202020204" pitchFamily="34" charset="0"/>
            </a:endParaRPr>
          </a:p>
          <a:p>
            <a:r>
              <a:rPr lang="nl-BE" sz="2200" dirty="0" smtClean="0">
                <a:latin typeface="Arial" panose="020B0604020202020204" pitchFamily="34" charset="0"/>
                <a:cs typeface="Arial" panose="020B0604020202020204" pitchFamily="34" charset="0"/>
              </a:rPr>
              <a:t>Kan er ruimte zijn om te spreken over je gevoelens met anderen?</a:t>
            </a:r>
          </a:p>
          <a:p>
            <a:pPr lvl="1"/>
            <a:r>
              <a:rPr lang="nl-BE" sz="1800" dirty="0" smtClean="0">
                <a:latin typeface="Arial" panose="020B0604020202020204" pitchFamily="34" charset="0"/>
                <a:cs typeface="Arial" panose="020B0604020202020204" pitchFamily="34" charset="0"/>
              </a:rPr>
              <a:t>partner</a:t>
            </a:r>
            <a:r>
              <a:rPr lang="nl-BE" sz="1800" dirty="0">
                <a:latin typeface="Arial" panose="020B0604020202020204" pitchFamily="34" charset="0"/>
                <a:cs typeface="Arial" panose="020B0604020202020204" pitchFamily="34" charset="0"/>
              </a:rPr>
              <a:t>, kinderen, collega’s, kerngezin, … </a:t>
            </a:r>
            <a:r>
              <a:rPr lang="nl-BE" sz="1800" dirty="0" smtClean="0">
                <a:latin typeface="Arial" panose="020B0604020202020204" pitchFamily="34" charset="0"/>
                <a:cs typeface="Arial" panose="020B0604020202020204" pitchFamily="34" charset="0"/>
              </a:rPr>
              <a:t>spreek erover</a:t>
            </a:r>
            <a:endParaRPr lang="nl-BE" sz="1800" dirty="0">
              <a:latin typeface="Arial" panose="020B0604020202020204" pitchFamily="34" charset="0"/>
              <a:cs typeface="Arial" panose="020B0604020202020204" pitchFamily="34" charset="0"/>
            </a:endParaRPr>
          </a:p>
          <a:p>
            <a:pPr marL="0" indent="0">
              <a:buNone/>
            </a:pPr>
            <a:endParaRPr lang="nl-BE" dirty="0"/>
          </a:p>
        </p:txBody>
      </p:sp>
      <p:sp>
        <p:nvSpPr>
          <p:cNvPr id="4" name="Tijdelijke aanduiding voor dianummer 3"/>
          <p:cNvSpPr>
            <a:spLocks noGrp="1"/>
          </p:cNvSpPr>
          <p:nvPr>
            <p:ph type="sldNum" sz="quarter" idx="12"/>
          </p:nvPr>
        </p:nvSpPr>
        <p:spPr/>
        <p:txBody>
          <a:bodyPr/>
          <a:lstStyle/>
          <a:p>
            <a:fld id="{71446901-105C-45A9-AE4D-BE60EF1EE0EB}" type="slidenum">
              <a:rPr lang="nl-BE" smtClean="0"/>
              <a:t>61</a:t>
            </a:fld>
            <a:endParaRPr lang="nl-BE"/>
          </a:p>
        </p:txBody>
      </p:sp>
    </p:spTree>
    <p:extLst>
      <p:ext uri="{BB962C8B-B14F-4D97-AF65-F5344CB8AC3E}">
        <p14:creationId xmlns:p14="http://schemas.microsoft.com/office/powerpoint/2010/main" val="13830892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Wat te doen met emoties?</a:t>
            </a:r>
            <a:endParaRPr lang="nl-BE" dirty="0"/>
          </a:p>
        </p:txBody>
      </p:sp>
      <p:pic>
        <p:nvPicPr>
          <p:cNvPr id="5" name="HKzf1pQKgqU"/>
          <p:cNvPicPr>
            <a:picLocks noGrp="1" noRot="1" noChangeAspect="1"/>
          </p:cNvPicPr>
          <p:nvPr>
            <p:ph idx="1"/>
            <a:videoFile r:link="rId1"/>
          </p:nvPr>
        </p:nvPicPr>
        <p:blipFill>
          <a:blip r:embed="rId3"/>
          <a:stretch>
            <a:fillRect/>
          </a:stretch>
        </p:blipFill>
        <p:spPr>
          <a:xfrm>
            <a:off x="4375484" y="2630404"/>
            <a:ext cx="3441032" cy="2571750"/>
          </a:xfrm>
          <a:prstGeom prst="rect">
            <a:avLst/>
          </a:prstGeom>
        </p:spPr>
      </p:pic>
      <p:sp>
        <p:nvSpPr>
          <p:cNvPr id="4" name="Tijdelijke aanduiding voor dianummer 3"/>
          <p:cNvSpPr>
            <a:spLocks noGrp="1"/>
          </p:cNvSpPr>
          <p:nvPr>
            <p:ph type="sldNum" sz="quarter" idx="12"/>
          </p:nvPr>
        </p:nvSpPr>
        <p:spPr/>
        <p:txBody>
          <a:bodyPr/>
          <a:lstStyle/>
          <a:p>
            <a:fld id="{71446901-105C-45A9-AE4D-BE60EF1EE0EB}" type="slidenum">
              <a:rPr lang="nl-BE" smtClean="0"/>
              <a:t>62</a:t>
            </a:fld>
            <a:endParaRPr lang="nl-BE"/>
          </a:p>
        </p:txBody>
      </p:sp>
    </p:spTree>
    <p:extLst>
      <p:ext uri="{BB962C8B-B14F-4D97-AF65-F5344CB8AC3E}">
        <p14:creationId xmlns:p14="http://schemas.microsoft.com/office/powerpoint/2010/main" val="21227563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Hoe verander je emoties?</a:t>
            </a:r>
            <a:endParaRPr lang="nl-BE" dirty="0"/>
          </a:p>
        </p:txBody>
      </p:sp>
      <p:pic>
        <p:nvPicPr>
          <p:cNvPr id="5" name="f_yO-6zLG9k"/>
          <p:cNvPicPr>
            <a:picLocks noGrp="1" noRot="1" noChangeAspect="1"/>
          </p:cNvPicPr>
          <p:nvPr>
            <p:ph idx="1"/>
            <a:videoFile r:link="rId1"/>
          </p:nvPr>
        </p:nvPicPr>
        <p:blipFill>
          <a:blip r:embed="rId3"/>
          <a:stretch>
            <a:fillRect/>
          </a:stretch>
        </p:blipFill>
        <p:spPr>
          <a:xfrm>
            <a:off x="4030579" y="2714625"/>
            <a:ext cx="3609474" cy="2571750"/>
          </a:xfrm>
          <a:prstGeom prst="rect">
            <a:avLst/>
          </a:prstGeom>
        </p:spPr>
      </p:pic>
      <p:sp>
        <p:nvSpPr>
          <p:cNvPr id="4" name="Tijdelijke aanduiding voor dianummer 3"/>
          <p:cNvSpPr>
            <a:spLocks noGrp="1"/>
          </p:cNvSpPr>
          <p:nvPr>
            <p:ph type="sldNum" sz="quarter" idx="12"/>
          </p:nvPr>
        </p:nvSpPr>
        <p:spPr/>
        <p:txBody>
          <a:bodyPr/>
          <a:lstStyle/>
          <a:p>
            <a:fld id="{71446901-105C-45A9-AE4D-BE60EF1EE0EB}" type="slidenum">
              <a:rPr lang="nl-BE" smtClean="0"/>
              <a:t>63</a:t>
            </a:fld>
            <a:endParaRPr lang="nl-BE"/>
          </a:p>
        </p:txBody>
      </p:sp>
    </p:spTree>
    <p:extLst>
      <p:ext uri="{BB962C8B-B14F-4D97-AF65-F5344CB8AC3E}">
        <p14:creationId xmlns:p14="http://schemas.microsoft.com/office/powerpoint/2010/main" val="4296421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4AFFDD-3F86-4E04-A308-C9BDF2A57B75}"/>
              </a:ext>
            </a:extLst>
          </p:cNvPr>
          <p:cNvSpPr>
            <a:spLocks noGrp="1"/>
          </p:cNvSpPr>
          <p:nvPr>
            <p:ph type="title"/>
          </p:nvPr>
        </p:nvSpPr>
        <p:spPr>
          <a:xfrm>
            <a:off x="1179226" y="1594707"/>
            <a:ext cx="9833548" cy="1325563"/>
          </a:xfrm>
        </p:spPr>
        <p:txBody>
          <a:bodyPr anchor="b">
            <a:normAutofit/>
          </a:bodyPr>
          <a:lstStyle/>
          <a:p>
            <a:pPr algn="ctr"/>
            <a:r>
              <a:rPr lang="nl-BE" sz="3600" dirty="0">
                <a:solidFill>
                  <a:schemeClr val="tx2"/>
                </a:solidFill>
                <a:latin typeface="Arial" panose="020B0604020202020204" pitchFamily="34" charset="0"/>
                <a:cs typeface="Arial" panose="020B0604020202020204" pitchFamily="34" charset="0"/>
              </a:rPr>
              <a:t>Gezond gedrag</a:t>
            </a:r>
          </a:p>
        </p:txBody>
      </p:sp>
      <p:sp>
        <p:nvSpPr>
          <p:cNvPr id="3" name="Tijdelijke aanduiding voor inhoud 2">
            <a:extLst>
              <a:ext uri="{FF2B5EF4-FFF2-40B4-BE49-F238E27FC236}">
                <a16:creationId xmlns:a16="http://schemas.microsoft.com/office/drawing/2014/main" id="{402D3B4D-3BCD-4825-86DF-2C42296BA60E}"/>
              </a:ext>
            </a:extLst>
          </p:cNvPr>
          <p:cNvSpPr>
            <a:spLocks noGrp="1"/>
          </p:cNvSpPr>
          <p:nvPr>
            <p:ph idx="1"/>
          </p:nvPr>
        </p:nvSpPr>
        <p:spPr>
          <a:xfrm>
            <a:off x="1179226" y="3329677"/>
            <a:ext cx="9833548" cy="2457269"/>
          </a:xfrm>
        </p:spPr>
        <p:txBody>
          <a:bodyPr>
            <a:normAutofit/>
          </a:bodyPr>
          <a:lstStyle/>
          <a:p>
            <a:pPr marL="0" indent="0">
              <a:buNone/>
            </a:pPr>
            <a:endParaRPr lang="nl-BE" sz="1800" dirty="0">
              <a:solidFill>
                <a:schemeClr val="tx2"/>
              </a:solidFill>
            </a:endParaRPr>
          </a:p>
          <a:p>
            <a:pPr marL="0" indent="0">
              <a:buNone/>
            </a:pPr>
            <a:r>
              <a:rPr lang="nl-BE" sz="1800" b="1" dirty="0">
                <a:solidFill>
                  <a:schemeClr val="tx2"/>
                </a:solidFill>
                <a:latin typeface="Arial" panose="020B0604020202020204" pitchFamily="34" charset="0"/>
                <a:cs typeface="Arial" panose="020B0604020202020204" pitchFamily="34" charset="0"/>
              </a:rPr>
              <a:t>“Het doen van allerlei plezierige, nuttige of waardevolle </a:t>
            </a:r>
          </a:p>
          <a:p>
            <a:pPr marL="0" indent="0">
              <a:buNone/>
            </a:pPr>
            <a:r>
              <a:rPr lang="nl-BE" sz="1800" b="1" dirty="0">
                <a:solidFill>
                  <a:schemeClr val="tx2"/>
                </a:solidFill>
                <a:latin typeface="Arial" panose="020B0604020202020204" pitchFamily="34" charset="0"/>
                <a:cs typeface="Arial" panose="020B0604020202020204" pitchFamily="34" charset="0"/>
              </a:rPr>
              <a:t>activiteiten en lichaamsbeweging is een natuurlijk </a:t>
            </a:r>
          </a:p>
          <a:p>
            <a:pPr marL="0" indent="0">
              <a:buNone/>
            </a:pPr>
            <a:r>
              <a:rPr lang="nl-BE" sz="1800" b="1" dirty="0">
                <a:solidFill>
                  <a:schemeClr val="tx2"/>
                </a:solidFill>
                <a:latin typeface="Arial" panose="020B0604020202020204" pitchFamily="34" charset="0"/>
                <a:cs typeface="Arial" panose="020B0604020202020204" pitchFamily="34" charset="0"/>
              </a:rPr>
              <a:t>antidepressief middel.”</a:t>
            </a:r>
          </a:p>
          <a:p>
            <a:pPr marL="0" indent="0">
              <a:buNone/>
            </a:pPr>
            <a:endParaRPr lang="nl-BE" sz="1800" b="1" dirty="0">
              <a:solidFill>
                <a:schemeClr val="tx2"/>
              </a:solidFill>
              <a:latin typeface="Arial" panose="020B0604020202020204" pitchFamily="34" charset="0"/>
              <a:cs typeface="Arial" panose="020B0604020202020204" pitchFamily="34" charset="0"/>
            </a:endParaRPr>
          </a:p>
          <a:p>
            <a:pPr marL="0" indent="0">
              <a:buNone/>
            </a:pPr>
            <a:r>
              <a:rPr lang="nl-BE" sz="1800" b="1" dirty="0">
                <a:solidFill>
                  <a:schemeClr val="tx2"/>
                </a:solidFill>
                <a:latin typeface="Arial" panose="020B0604020202020204" pitchFamily="34" charset="0"/>
                <a:cs typeface="Arial" panose="020B0604020202020204" pitchFamily="34" charset="0"/>
              </a:rPr>
              <a:t>Rogiers, Van den </a:t>
            </a:r>
            <a:r>
              <a:rPr lang="nl-BE" sz="1800" b="1" dirty="0" err="1">
                <a:solidFill>
                  <a:schemeClr val="tx2"/>
                </a:solidFill>
                <a:latin typeface="Arial" panose="020B0604020202020204" pitchFamily="34" charset="0"/>
                <a:cs typeface="Arial" panose="020B0604020202020204" pitchFamily="34" charset="0"/>
              </a:rPr>
              <a:t>Abbeele</a:t>
            </a:r>
            <a:r>
              <a:rPr lang="nl-BE" sz="1800" b="1" dirty="0">
                <a:solidFill>
                  <a:schemeClr val="tx2"/>
                </a:solidFill>
                <a:latin typeface="Arial" panose="020B0604020202020204" pitchFamily="34" charset="0"/>
                <a:cs typeface="Arial" panose="020B0604020202020204" pitchFamily="34" charset="0"/>
              </a:rPr>
              <a:t>, 2017, Je kan anders. </a:t>
            </a:r>
          </a:p>
        </p:txBody>
      </p:sp>
      <p:sp>
        <p:nvSpPr>
          <p:cNvPr id="4" name="Tijdelijke aanduiding voor dianummer 3"/>
          <p:cNvSpPr>
            <a:spLocks noGrp="1"/>
          </p:cNvSpPr>
          <p:nvPr>
            <p:ph type="sldNum" sz="quarter" idx="12"/>
          </p:nvPr>
        </p:nvSpPr>
        <p:spPr>
          <a:xfrm>
            <a:off x="8610600" y="6356350"/>
            <a:ext cx="2743200" cy="365125"/>
          </a:xfrm>
        </p:spPr>
        <p:txBody>
          <a:bodyPr>
            <a:normAutofit/>
          </a:bodyPr>
          <a:lstStyle/>
          <a:p>
            <a:pPr>
              <a:spcAft>
                <a:spcPts val="600"/>
              </a:spcAft>
            </a:pPr>
            <a:fld id="{71446901-105C-45A9-AE4D-BE60EF1EE0EB}" type="slidenum">
              <a:rPr lang="nl-BE" smtClean="0"/>
              <a:pPr>
                <a:spcAft>
                  <a:spcPts val="600"/>
                </a:spcAft>
              </a:pPr>
              <a:t>64</a:t>
            </a:fld>
            <a:endParaRPr lang="nl-BE"/>
          </a:p>
        </p:txBody>
      </p:sp>
    </p:spTree>
    <p:extLst>
      <p:ext uri="{BB962C8B-B14F-4D97-AF65-F5344CB8AC3E}">
        <p14:creationId xmlns:p14="http://schemas.microsoft.com/office/powerpoint/2010/main" val="4983365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344369" y="141283"/>
            <a:ext cx="4818888" cy="1481328"/>
          </a:xfrm>
        </p:spPr>
        <p:txBody>
          <a:bodyPr anchor="b">
            <a:normAutofit/>
          </a:bodyPr>
          <a:lstStyle/>
          <a:p>
            <a:r>
              <a:rPr lang="nl-BE" sz="5000" dirty="0">
                <a:latin typeface="Arial" panose="020B0604020202020204" pitchFamily="34" charset="0"/>
                <a:cs typeface="Arial" panose="020B0604020202020204" pitchFamily="34" charset="0"/>
              </a:rPr>
              <a:t>Gezond gedrag</a:t>
            </a:r>
          </a:p>
        </p:txBody>
      </p:sp>
      <p:sp>
        <p:nvSpPr>
          <p:cNvPr id="3" name="Tijdelijke aanduiding voor inhoud 2"/>
          <p:cNvSpPr>
            <a:spLocks noGrp="1"/>
          </p:cNvSpPr>
          <p:nvPr>
            <p:ph idx="1"/>
          </p:nvPr>
        </p:nvSpPr>
        <p:spPr>
          <a:xfrm>
            <a:off x="1344369" y="2098196"/>
            <a:ext cx="6092593" cy="3547872"/>
          </a:xfrm>
        </p:spPr>
        <p:txBody>
          <a:bodyPr anchor="t">
            <a:normAutofit/>
          </a:bodyPr>
          <a:lstStyle/>
          <a:p>
            <a:r>
              <a:rPr lang="nl-BE" sz="1700" dirty="0">
                <a:latin typeface="Arial" panose="020B0604020202020204" pitchFamily="34" charset="0"/>
                <a:cs typeface="Arial" panose="020B0604020202020204" pitchFamily="34" charset="0"/>
              </a:rPr>
              <a:t>Waar haal jij voldoening, plezier uit? </a:t>
            </a:r>
          </a:p>
          <a:p>
            <a:r>
              <a:rPr lang="nl-BE" sz="1700" dirty="0">
                <a:latin typeface="Arial" panose="020B0604020202020204" pitchFamily="34" charset="0"/>
                <a:cs typeface="Arial" panose="020B0604020202020204" pitchFamily="34" charset="0"/>
              </a:rPr>
              <a:t>Steek het meeste energie in dingen die je waardevol vindt!</a:t>
            </a:r>
          </a:p>
          <a:p>
            <a:r>
              <a:rPr lang="nl-BE" sz="1700" dirty="0">
                <a:latin typeface="Arial" panose="020B0604020202020204" pitchFamily="34" charset="0"/>
                <a:cs typeface="Arial" panose="020B0604020202020204" pitchFamily="34" charset="0"/>
              </a:rPr>
              <a:t>Plan me- time</a:t>
            </a:r>
          </a:p>
          <a:p>
            <a:pPr lvl="1"/>
            <a:r>
              <a:rPr lang="nl-BE" sz="1700" dirty="0">
                <a:latin typeface="Arial" panose="020B0604020202020204" pitchFamily="34" charset="0"/>
                <a:cs typeface="Arial" panose="020B0604020202020204" pitchFamily="34" charset="0"/>
              </a:rPr>
              <a:t>lekker niksen</a:t>
            </a:r>
          </a:p>
          <a:p>
            <a:pPr lvl="1"/>
            <a:r>
              <a:rPr lang="nl-BE" sz="1700" dirty="0">
                <a:latin typeface="Arial" panose="020B0604020202020204" pitchFamily="34" charset="0"/>
                <a:cs typeface="Arial" panose="020B0604020202020204" pitchFamily="34" charset="0"/>
              </a:rPr>
              <a:t>zeep gebruiken die lekker ruikt</a:t>
            </a:r>
          </a:p>
          <a:p>
            <a:pPr lvl="1"/>
            <a:r>
              <a:rPr lang="nl-BE" sz="1700" dirty="0">
                <a:latin typeface="Arial" panose="020B0604020202020204" pitchFamily="34" charset="0"/>
                <a:cs typeface="Arial" panose="020B0604020202020204" pitchFamily="34" charset="0"/>
              </a:rPr>
              <a:t>museum bezoeken </a:t>
            </a:r>
          </a:p>
          <a:p>
            <a:r>
              <a:rPr lang="nl-BE" sz="1700" dirty="0">
                <a:latin typeface="Arial" panose="020B0604020202020204" pitchFamily="34" charset="0"/>
                <a:cs typeface="Arial" panose="020B0604020202020204" pitchFamily="34" charset="0"/>
              </a:rPr>
              <a:t>Zoek een hobby die bij je past</a:t>
            </a:r>
          </a:p>
          <a:p>
            <a:pPr lvl="2"/>
            <a:r>
              <a:rPr lang="nl-BE" sz="1700" dirty="0">
                <a:latin typeface="Arial" panose="020B0604020202020204" pitchFamily="34" charset="0"/>
                <a:cs typeface="Arial" panose="020B0604020202020204" pitchFamily="34" charset="0"/>
              </a:rPr>
              <a:t>begin een verzameling</a:t>
            </a:r>
          </a:p>
          <a:p>
            <a:pPr lvl="2"/>
            <a:r>
              <a:rPr lang="nl-BE" sz="1700" dirty="0">
                <a:latin typeface="Arial" panose="020B0604020202020204" pitchFamily="34" charset="0"/>
                <a:cs typeface="Arial" panose="020B0604020202020204" pitchFamily="34" charset="0"/>
              </a:rPr>
              <a:t>…</a:t>
            </a:r>
          </a:p>
          <a:p>
            <a:endParaRPr lang="nl-BE" sz="1700" dirty="0"/>
          </a:p>
        </p:txBody>
      </p:sp>
      <p:pic>
        <p:nvPicPr>
          <p:cNvPr id="4098" name="Picture 2">
            <a:extLst>
              <a:ext uri="{FF2B5EF4-FFF2-40B4-BE49-F238E27FC236}">
                <a16:creationId xmlns:a16="http://schemas.microsoft.com/office/drawing/2014/main" id="{A57C4E9B-381F-F28A-F432-DAE2F4F94A7A}"/>
              </a:ext>
            </a:extLst>
          </p:cNvPr>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a:off x="7031082" y="1130242"/>
            <a:ext cx="4648673" cy="4267200"/>
          </a:xfrm>
          <a:prstGeom prst="rect">
            <a:avLst/>
          </a:prstGeom>
          <a:noFill/>
          <a:extLst>
            <a:ext uri="{909E8E84-426E-40DD-AFC4-6F175D3DCCD1}">
              <a14:hiddenFill xmlns:a14="http://schemas.microsoft.com/office/drawing/2010/main">
                <a:solidFill>
                  <a:srgbClr val="FFFFFF"/>
                </a:solidFill>
              </a14:hiddenFill>
            </a:ext>
          </a:extLst>
        </p:spPr>
      </p:pic>
      <p:sp>
        <p:nvSpPr>
          <p:cNvPr id="4" name="Tijdelijke aanduiding voor dianummer 3"/>
          <p:cNvSpPr>
            <a:spLocks noGrp="1"/>
          </p:cNvSpPr>
          <p:nvPr>
            <p:ph type="sldNum" sz="quarter" idx="12"/>
          </p:nvPr>
        </p:nvSpPr>
        <p:spPr>
          <a:xfrm>
            <a:off x="8610600" y="6356350"/>
            <a:ext cx="2743200" cy="365125"/>
          </a:xfrm>
        </p:spPr>
        <p:txBody>
          <a:bodyPr>
            <a:normAutofit/>
          </a:bodyPr>
          <a:lstStyle/>
          <a:p>
            <a:pPr>
              <a:spcAft>
                <a:spcPts val="600"/>
              </a:spcAft>
            </a:pPr>
            <a:fld id="{71446901-105C-45A9-AE4D-BE60EF1EE0EB}" type="slidenum">
              <a:rPr lang="nl-BE" smtClean="0"/>
              <a:pPr>
                <a:spcAft>
                  <a:spcPts val="600"/>
                </a:spcAft>
              </a:pPr>
              <a:t>65</a:t>
            </a:fld>
            <a:endParaRPr lang="nl-BE"/>
          </a:p>
        </p:txBody>
      </p:sp>
    </p:spTree>
    <p:extLst>
      <p:ext uri="{BB962C8B-B14F-4D97-AF65-F5344CB8AC3E}">
        <p14:creationId xmlns:p14="http://schemas.microsoft.com/office/powerpoint/2010/main" val="18255234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543697" y="2295630"/>
            <a:ext cx="3795642" cy="3733800"/>
          </a:xfrm>
        </p:spPr>
        <p:txBody>
          <a:bodyPr>
            <a:normAutofit/>
          </a:bodyPr>
          <a:lstStyle/>
          <a:p>
            <a:pPr algn="ctr"/>
            <a:r>
              <a:rPr lang="nl-BE" dirty="0">
                <a:solidFill>
                  <a:schemeClr val="tx1">
                    <a:lumMod val="85000"/>
                    <a:lumOff val="15000"/>
                  </a:schemeClr>
                </a:solidFill>
                <a:latin typeface="Arial" panose="020B0604020202020204" pitchFamily="34" charset="0"/>
                <a:cs typeface="Arial" panose="020B0604020202020204" pitchFamily="34" charset="0"/>
              </a:rPr>
              <a:t>Gezond gedrag</a:t>
            </a:r>
          </a:p>
        </p:txBody>
      </p:sp>
      <p:sp>
        <p:nvSpPr>
          <p:cNvPr id="3" name="Tijdelijke aanduiding voor inhoud 2"/>
          <p:cNvSpPr>
            <a:spLocks noGrp="1"/>
          </p:cNvSpPr>
          <p:nvPr>
            <p:ph idx="1"/>
          </p:nvPr>
        </p:nvSpPr>
        <p:spPr>
          <a:xfrm>
            <a:off x="6042804" y="190814"/>
            <a:ext cx="5135592" cy="5391150"/>
          </a:xfrm>
        </p:spPr>
        <p:txBody>
          <a:bodyPr anchor="ctr">
            <a:normAutofit/>
          </a:bodyPr>
          <a:lstStyle/>
          <a:p>
            <a:r>
              <a:rPr lang="nl-BE" sz="2000" dirty="0">
                <a:solidFill>
                  <a:schemeClr val="tx1">
                    <a:lumMod val="85000"/>
                    <a:lumOff val="15000"/>
                  </a:schemeClr>
                </a:solidFill>
                <a:latin typeface="Arial" panose="020B0604020202020204" pitchFamily="34" charset="0"/>
                <a:cs typeface="Arial" panose="020B0604020202020204" pitchFamily="34" charset="0"/>
              </a:rPr>
              <a:t>Niets doen</a:t>
            </a:r>
          </a:p>
          <a:p>
            <a:r>
              <a:rPr lang="nl-BE" sz="2000" dirty="0">
                <a:solidFill>
                  <a:schemeClr val="tx1">
                    <a:lumMod val="85000"/>
                    <a:lumOff val="15000"/>
                  </a:schemeClr>
                </a:solidFill>
                <a:latin typeface="Arial" panose="020B0604020202020204" pitchFamily="34" charset="0"/>
                <a:cs typeface="Arial" panose="020B0604020202020204" pitchFamily="34" charset="0"/>
              </a:rPr>
              <a:t>Verveling</a:t>
            </a:r>
          </a:p>
          <a:p>
            <a:r>
              <a:rPr lang="nl-BE" sz="2000" dirty="0">
                <a:solidFill>
                  <a:schemeClr val="tx1">
                    <a:lumMod val="85000"/>
                    <a:lumOff val="15000"/>
                  </a:schemeClr>
                </a:solidFill>
                <a:latin typeface="Arial" panose="020B0604020202020204" pitchFamily="34" charset="0"/>
                <a:cs typeface="Arial" panose="020B0604020202020204" pitchFamily="34" charset="0"/>
              </a:rPr>
              <a:t>Contemplatie</a:t>
            </a:r>
          </a:p>
        </p:txBody>
      </p:sp>
      <p:sp>
        <p:nvSpPr>
          <p:cNvPr id="4" name="Tijdelijke aanduiding voor dianummer 3"/>
          <p:cNvSpPr>
            <a:spLocks noGrp="1"/>
          </p:cNvSpPr>
          <p:nvPr>
            <p:ph type="sldNum" sz="quarter" idx="12"/>
          </p:nvPr>
        </p:nvSpPr>
        <p:spPr>
          <a:xfrm>
            <a:off x="8610600" y="6356350"/>
            <a:ext cx="2743200" cy="365125"/>
          </a:xfrm>
        </p:spPr>
        <p:txBody>
          <a:bodyPr>
            <a:normAutofit/>
          </a:bodyPr>
          <a:lstStyle/>
          <a:p>
            <a:pPr>
              <a:spcAft>
                <a:spcPts val="600"/>
              </a:spcAft>
            </a:pPr>
            <a:fld id="{71446901-105C-45A9-AE4D-BE60EF1EE0EB}" type="slidenum">
              <a:rPr lang="nl-BE" sz="1000"/>
              <a:pPr>
                <a:spcAft>
                  <a:spcPts val="600"/>
                </a:spcAft>
              </a:pPr>
              <a:t>66</a:t>
            </a:fld>
            <a:endParaRPr lang="nl-BE" sz="1000"/>
          </a:p>
        </p:txBody>
      </p:sp>
    </p:spTree>
    <p:extLst>
      <p:ext uri="{BB962C8B-B14F-4D97-AF65-F5344CB8AC3E}">
        <p14:creationId xmlns:p14="http://schemas.microsoft.com/office/powerpoint/2010/main" val="2110032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627065" y="953704"/>
            <a:ext cx="9344272" cy="1132723"/>
          </a:xfrm>
        </p:spPr>
        <p:txBody>
          <a:bodyPr>
            <a:normAutofit/>
          </a:bodyPr>
          <a:lstStyle/>
          <a:p>
            <a:r>
              <a:rPr lang="nl-BE" sz="3600" dirty="0">
                <a:latin typeface="Arial" panose="020B0604020202020204" pitchFamily="34" charset="0"/>
                <a:cs typeface="Arial" panose="020B0604020202020204" pitchFamily="34" charset="0"/>
              </a:rPr>
              <a:t>Angstig en tóch doen!</a:t>
            </a:r>
          </a:p>
        </p:txBody>
      </p:sp>
      <p:sp>
        <p:nvSpPr>
          <p:cNvPr id="3" name="Tijdelijke aanduiding voor inhoud 2"/>
          <p:cNvSpPr>
            <a:spLocks noGrp="1"/>
          </p:cNvSpPr>
          <p:nvPr>
            <p:ph idx="1"/>
          </p:nvPr>
        </p:nvSpPr>
        <p:spPr>
          <a:xfrm>
            <a:off x="1627065" y="2086427"/>
            <a:ext cx="9359900" cy="4303713"/>
          </a:xfrm>
        </p:spPr>
        <p:txBody>
          <a:bodyPr>
            <a:normAutofit/>
          </a:bodyPr>
          <a:lstStyle/>
          <a:p>
            <a:r>
              <a:rPr lang="nl-BE" sz="1800" dirty="0">
                <a:latin typeface="Arial" panose="020B0604020202020204" pitchFamily="34" charset="0"/>
                <a:cs typeface="Arial" panose="020B0604020202020204" pitchFamily="34" charset="0"/>
              </a:rPr>
              <a:t>Top 10 situaties die angst uitlokken</a:t>
            </a:r>
          </a:p>
          <a:p>
            <a:pPr lvl="1"/>
            <a:r>
              <a:rPr lang="nl-BE" sz="1800" dirty="0">
                <a:latin typeface="Arial" panose="020B0604020202020204" pitchFamily="34" charset="0"/>
                <a:cs typeface="Arial" panose="020B0604020202020204" pitchFamily="34" charset="0"/>
              </a:rPr>
              <a:t>1 meest vermeden bewegingen/activiteiten</a:t>
            </a:r>
          </a:p>
          <a:p>
            <a:pPr lvl="1"/>
            <a:r>
              <a:rPr lang="nl-BE" sz="1800" dirty="0">
                <a:latin typeface="Arial" panose="020B0604020202020204" pitchFamily="34" charset="0"/>
                <a:cs typeface="Arial" panose="020B0604020202020204" pitchFamily="34" charset="0"/>
              </a:rPr>
              <a:t>10 minst vermeden bewegingen/activiteiten</a:t>
            </a:r>
          </a:p>
          <a:p>
            <a:r>
              <a:rPr lang="nl-BE" sz="1800" dirty="0">
                <a:latin typeface="Arial" panose="020B0604020202020204" pitchFamily="34" charset="0"/>
                <a:cs typeface="Arial" panose="020B0604020202020204" pitchFamily="34" charset="0"/>
              </a:rPr>
              <a:t>Doel: hanteren van spanningen en angsten</a:t>
            </a:r>
          </a:p>
          <a:p>
            <a:r>
              <a:rPr lang="nl-BE" sz="1800" dirty="0">
                <a:latin typeface="Arial" panose="020B0604020202020204" pitchFamily="34" charset="0"/>
                <a:cs typeface="Arial" panose="020B0604020202020204" pitchFamily="34" charset="0"/>
              </a:rPr>
              <a:t>Hoe? </a:t>
            </a:r>
          </a:p>
          <a:p>
            <a:pPr lvl="1"/>
            <a:r>
              <a:rPr lang="nl-BE" sz="1800" dirty="0">
                <a:latin typeface="Arial" panose="020B0604020202020204" pitchFamily="34" charset="0"/>
                <a:cs typeface="Arial" panose="020B0604020202020204" pitchFamily="34" charset="0"/>
              </a:rPr>
              <a:t>in haalbare stappen, langzaam en toenemend uitdagen (gradueel)</a:t>
            </a:r>
          </a:p>
          <a:p>
            <a:pPr lvl="1"/>
            <a:r>
              <a:rPr lang="nl-BE" sz="1800" dirty="0">
                <a:latin typeface="Arial" panose="020B0604020202020204" pitchFamily="34" charset="0"/>
                <a:cs typeface="Arial" panose="020B0604020202020204" pitchFamily="34" charset="0"/>
              </a:rPr>
              <a:t>(langdurige) confrontatie met angstige situatie op intens niveau, ondanks de hoge angst, in de situatie blijven (</a:t>
            </a:r>
            <a:r>
              <a:rPr lang="nl-BE" sz="1800" dirty="0" err="1">
                <a:latin typeface="Arial" panose="020B0604020202020204" pitchFamily="34" charset="0"/>
                <a:cs typeface="Arial" panose="020B0604020202020204" pitchFamily="34" charset="0"/>
              </a:rPr>
              <a:t>flooding</a:t>
            </a:r>
            <a:r>
              <a:rPr lang="nl-BE" sz="1800" dirty="0">
                <a:latin typeface="Arial" panose="020B0604020202020204" pitchFamily="34" charset="0"/>
                <a:cs typeface="Arial" panose="020B0604020202020204" pitchFamily="34" charset="0"/>
              </a:rPr>
              <a:t>)</a:t>
            </a:r>
          </a:p>
          <a:p>
            <a:pPr lvl="1"/>
            <a:r>
              <a:rPr lang="nl-BE" sz="1800" dirty="0">
                <a:latin typeface="Arial" panose="020B0604020202020204" pitchFamily="34" charset="0"/>
                <a:cs typeface="Arial" panose="020B0604020202020204" pitchFamily="34" charset="0"/>
              </a:rPr>
              <a:t>ondergaan van angstige situatie met ontspanning en met afleiding (passieve exposure) </a:t>
            </a:r>
          </a:p>
          <a:p>
            <a:pPr lvl="1"/>
            <a:r>
              <a:rPr lang="nl-BE" sz="1800" dirty="0">
                <a:latin typeface="Arial" panose="020B0604020202020204" pitchFamily="34" charset="0"/>
                <a:cs typeface="Arial" panose="020B0604020202020204" pitchFamily="34" charset="0"/>
              </a:rPr>
              <a:t>in gedachten oproepen van beladen situatie en erbij blijven (imaginaire exposure) </a:t>
            </a:r>
          </a:p>
        </p:txBody>
      </p:sp>
      <p:sp>
        <p:nvSpPr>
          <p:cNvPr id="4" name="Tijdelijke aanduiding voor dianummer 3"/>
          <p:cNvSpPr>
            <a:spLocks noGrp="1"/>
          </p:cNvSpPr>
          <p:nvPr>
            <p:ph type="sldNum" sz="quarter" idx="12"/>
          </p:nvPr>
        </p:nvSpPr>
        <p:spPr/>
        <p:txBody>
          <a:bodyPr/>
          <a:lstStyle/>
          <a:p>
            <a:fld id="{71446901-105C-45A9-AE4D-BE60EF1EE0EB}" type="slidenum">
              <a:rPr lang="nl-BE" smtClean="0"/>
              <a:t>67</a:t>
            </a:fld>
            <a:endParaRPr lang="nl-BE"/>
          </a:p>
        </p:txBody>
      </p:sp>
    </p:spTree>
    <p:extLst>
      <p:ext uri="{BB962C8B-B14F-4D97-AF65-F5344CB8AC3E}">
        <p14:creationId xmlns:p14="http://schemas.microsoft.com/office/powerpoint/2010/main" val="1076267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855196" y="1220456"/>
            <a:ext cx="3795642" cy="3733800"/>
          </a:xfrm>
        </p:spPr>
        <p:txBody>
          <a:bodyPr>
            <a:normAutofit/>
          </a:bodyPr>
          <a:lstStyle/>
          <a:p>
            <a:pPr algn="ctr"/>
            <a:r>
              <a:rPr lang="nl-BE" dirty="0">
                <a:solidFill>
                  <a:schemeClr val="tx1">
                    <a:lumMod val="85000"/>
                    <a:lumOff val="15000"/>
                  </a:schemeClr>
                </a:solidFill>
                <a:latin typeface="Arial" panose="020B0604020202020204" pitchFamily="34" charset="0"/>
                <a:cs typeface="Arial" panose="020B0604020202020204" pitchFamily="34" charset="0"/>
              </a:rPr>
              <a:t>Sociaal contact</a:t>
            </a:r>
          </a:p>
        </p:txBody>
      </p:sp>
      <p:sp>
        <p:nvSpPr>
          <p:cNvPr id="3" name="Tijdelijke aanduiding voor inhoud 2"/>
          <p:cNvSpPr>
            <a:spLocks noGrp="1"/>
          </p:cNvSpPr>
          <p:nvPr>
            <p:ph idx="1"/>
          </p:nvPr>
        </p:nvSpPr>
        <p:spPr>
          <a:xfrm>
            <a:off x="6096000" y="733425"/>
            <a:ext cx="5135592" cy="5391150"/>
          </a:xfrm>
        </p:spPr>
        <p:txBody>
          <a:bodyPr anchor="ctr">
            <a:normAutofit/>
          </a:bodyPr>
          <a:lstStyle/>
          <a:p>
            <a:pPr marL="0" indent="0">
              <a:buNone/>
            </a:pPr>
            <a:r>
              <a:rPr lang="nl-BE" sz="2000" dirty="0" err="1">
                <a:solidFill>
                  <a:schemeClr val="tx1">
                    <a:lumMod val="85000"/>
                    <a:lumOff val="15000"/>
                  </a:schemeClr>
                </a:solidFill>
                <a:latin typeface="Arial" panose="020B0604020202020204" pitchFamily="34" charset="0"/>
                <a:cs typeface="Arial" panose="020B0604020202020204" pitchFamily="34" charset="0"/>
              </a:rPr>
              <a:t>Oxitocyne</a:t>
            </a:r>
            <a:r>
              <a:rPr lang="nl-BE" sz="2000" dirty="0">
                <a:solidFill>
                  <a:schemeClr val="tx1">
                    <a:lumMod val="85000"/>
                    <a:lumOff val="15000"/>
                  </a:schemeClr>
                </a:solidFill>
                <a:latin typeface="Arial" panose="020B0604020202020204" pitchFamily="34" charset="0"/>
                <a:cs typeface="Arial" panose="020B0604020202020204" pitchFamily="34" charset="0"/>
              </a:rPr>
              <a:t> kan de pijnpoort sluiten! </a:t>
            </a:r>
          </a:p>
          <a:p>
            <a:pPr marL="0" indent="0">
              <a:buNone/>
            </a:pPr>
            <a:endParaRPr lang="nl-BE" sz="2000" dirty="0">
              <a:solidFill>
                <a:schemeClr val="tx1">
                  <a:lumMod val="85000"/>
                  <a:lumOff val="15000"/>
                </a:schemeClr>
              </a:solidFill>
              <a:latin typeface="Arial" panose="020B0604020202020204" pitchFamily="34" charset="0"/>
              <a:cs typeface="Arial" panose="020B0604020202020204" pitchFamily="34" charset="0"/>
            </a:endParaRPr>
          </a:p>
          <a:p>
            <a:pPr marL="0" indent="0">
              <a:buNone/>
            </a:pPr>
            <a:r>
              <a:rPr lang="nl-BE" sz="2000" dirty="0">
                <a:solidFill>
                  <a:schemeClr val="tx1">
                    <a:lumMod val="85000"/>
                    <a:lumOff val="15000"/>
                  </a:schemeClr>
                </a:solidFill>
                <a:latin typeface="Arial" panose="020B0604020202020204" pitchFamily="34" charset="0"/>
                <a:cs typeface="Arial" panose="020B0604020202020204" pitchFamily="34" charset="0"/>
              </a:rPr>
              <a:t>Reflectievragen:</a:t>
            </a:r>
          </a:p>
          <a:p>
            <a:pPr marL="0" indent="0">
              <a:buNone/>
            </a:pPr>
            <a:endParaRPr lang="nl-BE" sz="2000" dirty="0">
              <a:solidFill>
                <a:schemeClr val="tx1">
                  <a:lumMod val="85000"/>
                  <a:lumOff val="15000"/>
                </a:schemeClr>
              </a:solidFill>
              <a:latin typeface="Arial" panose="020B0604020202020204" pitchFamily="34" charset="0"/>
              <a:cs typeface="Arial" panose="020B0604020202020204" pitchFamily="34" charset="0"/>
            </a:endParaRPr>
          </a:p>
          <a:p>
            <a:pPr marL="0" indent="0">
              <a:buNone/>
            </a:pPr>
            <a:r>
              <a:rPr lang="nl-BE" sz="2000" dirty="0">
                <a:solidFill>
                  <a:schemeClr val="tx1">
                    <a:lumMod val="85000"/>
                    <a:lumOff val="15000"/>
                  </a:schemeClr>
                </a:solidFill>
                <a:latin typeface="Arial" panose="020B0604020202020204" pitchFamily="34" charset="0"/>
                <a:cs typeface="Arial" panose="020B0604020202020204" pitchFamily="34" charset="0"/>
              </a:rPr>
              <a:t>Met wie ga jij zoal in verbinding? </a:t>
            </a:r>
          </a:p>
          <a:p>
            <a:pPr marL="0" indent="0">
              <a:buNone/>
            </a:pPr>
            <a:r>
              <a:rPr lang="nl-BE" sz="2000" dirty="0">
                <a:solidFill>
                  <a:schemeClr val="tx1">
                    <a:lumMod val="85000"/>
                    <a:lumOff val="15000"/>
                  </a:schemeClr>
                </a:solidFill>
                <a:latin typeface="Arial" panose="020B0604020202020204" pitchFamily="34" charset="0"/>
                <a:cs typeface="Arial" panose="020B0604020202020204" pitchFamily="34" charset="0"/>
              </a:rPr>
              <a:t>Wie zijn je steunfiguren? </a:t>
            </a:r>
          </a:p>
          <a:p>
            <a:pPr marL="0" indent="0">
              <a:buNone/>
            </a:pPr>
            <a:r>
              <a:rPr lang="nl-BE" sz="2000" dirty="0">
                <a:solidFill>
                  <a:schemeClr val="tx1">
                    <a:lumMod val="85000"/>
                    <a:lumOff val="15000"/>
                  </a:schemeClr>
                </a:solidFill>
                <a:latin typeface="Arial" panose="020B0604020202020204" pitchFamily="34" charset="0"/>
                <a:cs typeface="Arial" panose="020B0604020202020204" pitchFamily="34" charset="0"/>
              </a:rPr>
              <a:t>	Praktisch, emotioneel, …</a:t>
            </a:r>
          </a:p>
          <a:p>
            <a:pPr marL="0" indent="0">
              <a:buNone/>
            </a:pPr>
            <a:r>
              <a:rPr lang="nl-BE" sz="2000" dirty="0">
                <a:solidFill>
                  <a:schemeClr val="tx1">
                    <a:lumMod val="85000"/>
                    <a:lumOff val="15000"/>
                  </a:schemeClr>
                </a:solidFill>
                <a:latin typeface="Arial" panose="020B0604020202020204" pitchFamily="34" charset="0"/>
                <a:cs typeface="Arial" panose="020B0604020202020204" pitchFamily="34" charset="0"/>
              </a:rPr>
              <a:t>Met wie praat jij over je moeilijkheden? </a:t>
            </a:r>
          </a:p>
          <a:p>
            <a:pPr marL="0" indent="0">
              <a:buNone/>
            </a:pPr>
            <a:r>
              <a:rPr lang="nl-BE" sz="2000" dirty="0">
                <a:solidFill>
                  <a:schemeClr val="tx1">
                    <a:lumMod val="85000"/>
                    <a:lumOff val="15000"/>
                  </a:schemeClr>
                </a:solidFill>
                <a:latin typeface="Arial" panose="020B0604020202020204" pitchFamily="34" charset="0"/>
                <a:cs typeface="Arial" panose="020B0604020202020204" pitchFamily="34" charset="0"/>
              </a:rPr>
              <a:t>Over wat jij ervaart?  </a:t>
            </a:r>
          </a:p>
          <a:p>
            <a:pPr marL="0" indent="0">
              <a:buNone/>
            </a:pPr>
            <a:r>
              <a:rPr lang="nl-BE" sz="2000" dirty="0">
                <a:solidFill>
                  <a:schemeClr val="tx1">
                    <a:lumMod val="85000"/>
                    <a:lumOff val="15000"/>
                  </a:schemeClr>
                </a:solidFill>
                <a:latin typeface="Arial" panose="020B0604020202020204" pitchFamily="34" charset="0"/>
                <a:cs typeface="Arial" panose="020B0604020202020204" pitchFamily="34" charset="0"/>
              </a:rPr>
              <a:t>Investeer je genoeg in dit levensdomein? </a:t>
            </a:r>
          </a:p>
          <a:p>
            <a:endParaRPr lang="nl-BE" sz="2000" dirty="0">
              <a:solidFill>
                <a:schemeClr val="tx1">
                  <a:lumMod val="85000"/>
                  <a:lumOff val="15000"/>
                </a:schemeClr>
              </a:solidFill>
            </a:endParaRPr>
          </a:p>
        </p:txBody>
      </p:sp>
      <p:sp>
        <p:nvSpPr>
          <p:cNvPr id="4" name="Tijdelijke aanduiding voor dianummer 3"/>
          <p:cNvSpPr>
            <a:spLocks noGrp="1"/>
          </p:cNvSpPr>
          <p:nvPr>
            <p:ph type="sldNum" sz="quarter" idx="12"/>
          </p:nvPr>
        </p:nvSpPr>
        <p:spPr>
          <a:xfrm>
            <a:off x="8610600" y="6356350"/>
            <a:ext cx="2743200" cy="365125"/>
          </a:xfrm>
        </p:spPr>
        <p:txBody>
          <a:bodyPr>
            <a:normAutofit/>
          </a:bodyPr>
          <a:lstStyle/>
          <a:p>
            <a:pPr>
              <a:spcAft>
                <a:spcPts val="600"/>
              </a:spcAft>
            </a:pPr>
            <a:fld id="{71446901-105C-45A9-AE4D-BE60EF1EE0EB}" type="slidenum">
              <a:rPr lang="nl-BE" sz="1000"/>
              <a:pPr>
                <a:spcAft>
                  <a:spcPts val="600"/>
                </a:spcAft>
              </a:pPr>
              <a:t>68</a:t>
            </a:fld>
            <a:endParaRPr lang="nl-BE" sz="1000"/>
          </a:p>
        </p:txBody>
      </p:sp>
    </p:spTree>
    <p:extLst>
      <p:ext uri="{BB962C8B-B14F-4D97-AF65-F5344CB8AC3E}">
        <p14:creationId xmlns:p14="http://schemas.microsoft.com/office/powerpoint/2010/main" val="26775598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BC6A67-4526-42D5-9034-7B104C0F9A0A}"/>
              </a:ext>
            </a:extLst>
          </p:cNvPr>
          <p:cNvSpPr>
            <a:spLocks noGrp="1"/>
          </p:cNvSpPr>
          <p:nvPr>
            <p:ph type="title"/>
          </p:nvPr>
        </p:nvSpPr>
        <p:spPr>
          <a:xfrm>
            <a:off x="838200" y="609600"/>
            <a:ext cx="3739341" cy="1330839"/>
          </a:xfrm>
        </p:spPr>
        <p:txBody>
          <a:bodyPr>
            <a:normAutofit/>
          </a:bodyPr>
          <a:lstStyle/>
          <a:p>
            <a:r>
              <a:rPr lang="nl-BE">
                <a:latin typeface="Arial" panose="020B0604020202020204" pitchFamily="34" charset="0"/>
                <a:cs typeface="Arial" panose="020B0604020202020204" pitchFamily="34" charset="0"/>
              </a:rPr>
              <a:t>Verbinding</a:t>
            </a:r>
          </a:p>
        </p:txBody>
      </p:sp>
      <p:sp>
        <p:nvSpPr>
          <p:cNvPr id="3" name="Tijdelijke aanduiding voor inhoud 2">
            <a:extLst>
              <a:ext uri="{FF2B5EF4-FFF2-40B4-BE49-F238E27FC236}">
                <a16:creationId xmlns:a16="http://schemas.microsoft.com/office/drawing/2014/main" id="{C40C5B73-8168-440A-9947-CDF904F53223}"/>
              </a:ext>
            </a:extLst>
          </p:cNvPr>
          <p:cNvSpPr>
            <a:spLocks noGrp="1"/>
          </p:cNvSpPr>
          <p:nvPr>
            <p:ph idx="1"/>
          </p:nvPr>
        </p:nvSpPr>
        <p:spPr>
          <a:xfrm>
            <a:off x="629175" y="1940439"/>
            <a:ext cx="4711918" cy="3908586"/>
          </a:xfrm>
        </p:spPr>
        <p:txBody>
          <a:bodyPr>
            <a:normAutofit/>
          </a:bodyPr>
          <a:lstStyle/>
          <a:p>
            <a:pPr marL="0" indent="0">
              <a:buNone/>
            </a:pPr>
            <a:r>
              <a:rPr lang="nl-BE" sz="2000" dirty="0">
                <a:latin typeface="Arial" panose="020B0604020202020204" pitchFamily="34" charset="0"/>
                <a:cs typeface="Arial" panose="020B0604020202020204" pitchFamily="34" charset="0"/>
              </a:rPr>
              <a:t>Wat is hier voor nodig?</a:t>
            </a:r>
          </a:p>
          <a:p>
            <a:r>
              <a:rPr lang="nl-BE" sz="2000" dirty="0">
                <a:latin typeface="Arial" panose="020B0604020202020204" pitchFamily="34" charset="0"/>
                <a:cs typeface="Arial" panose="020B0604020202020204" pitchFamily="34" charset="0"/>
              </a:rPr>
              <a:t>‘courage’: cor = hart </a:t>
            </a:r>
          </a:p>
          <a:p>
            <a:pPr marL="457200" lvl="1" indent="0">
              <a:buNone/>
            </a:pPr>
            <a:r>
              <a:rPr lang="nl-BE" sz="2000" dirty="0">
                <a:latin typeface="Arial" panose="020B0604020202020204" pitchFamily="34" charset="0"/>
                <a:cs typeface="Arial" panose="020B0604020202020204" pitchFamily="34" charset="0"/>
              </a:rPr>
              <a:t>Moedig</a:t>
            </a:r>
          </a:p>
          <a:p>
            <a:pPr marL="457200" lvl="1" indent="0">
              <a:buNone/>
            </a:pPr>
            <a:r>
              <a:rPr lang="nl-BE" sz="2000" dirty="0">
                <a:latin typeface="Arial" panose="020B0604020202020204" pitchFamily="34" charset="0"/>
                <a:cs typeface="Arial" panose="020B0604020202020204" pitchFamily="34" charset="0"/>
              </a:rPr>
              <a:t>Je verhaal vertellen met heel je hart</a:t>
            </a:r>
          </a:p>
          <a:p>
            <a:r>
              <a:rPr lang="nl-BE" sz="2000" dirty="0">
                <a:latin typeface="Arial" panose="020B0604020202020204" pitchFamily="34" charset="0"/>
                <a:cs typeface="Arial" panose="020B0604020202020204" pitchFamily="34" charset="0"/>
              </a:rPr>
              <a:t>kwetsbaar mogen zijn: </a:t>
            </a:r>
          </a:p>
          <a:p>
            <a:pPr marL="457200" lvl="1" indent="0">
              <a:buNone/>
            </a:pPr>
            <a:r>
              <a:rPr lang="nl-BE" sz="2000" dirty="0">
                <a:latin typeface="Arial" panose="020B0604020202020204" pitchFamily="34" charset="0"/>
                <a:cs typeface="Arial" panose="020B0604020202020204" pitchFamily="34" charset="0"/>
              </a:rPr>
              <a:t>Goed nieuwsshow versus realiteit!</a:t>
            </a:r>
          </a:p>
          <a:p>
            <a:r>
              <a:rPr lang="nl-BE" sz="2000" dirty="0">
                <a:latin typeface="Arial" panose="020B0604020202020204" pitchFamily="34" charset="0"/>
                <a:cs typeface="Arial" panose="020B0604020202020204" pitchFamily="34" charset="0"/>
              </a:rPr>
              <a:t>gekwetst/geraakt durven worden</a:t>
            </a:r>
          </a:p>
          <a:p>
            <a:r>
              <a:rPr lang="nl-BE" sz="2000" dirty="0">
                <a:latin typeface="Arial" panose="020B0604020202020204" pitchFamily="34" charset="0"/>
                <a:cs typeface="Arial" panose="020B0604020202020204" pitchFamily="34" charset="0"/>
              </a:rPr>
              <a:t>gezonde nieuwsgierig</a:t>
            </a:r>
          </a:p>
          <a:p>
            <a:r>
              <a:rPr lang="nl-BE" sz="2000" dirty="0">
                <a:latin typeface="Arial" panose="020B0604020202020204" pitchFamily="34" charset="0"/>
                <a:cs typeface="Arial" panose="020B0604020202020204" pitchFamily="34" charset="0"/>
              </a:rPr>
              <a:t>luisterbereidheid</a:t>
            </a:r>
          </a:p>
          <a:p>
            <a:endParaRPr lang="nl-BE" sz="1700" dirty="0"/>
          </a:p>
        </p:txBody>
      </p:sp>
      <p:pic>
        <p:nvPicPr>
          <p:cNvPr id="2050" name="Picture 2">
            <a:extLst>
              <a:ext uri="{FF2B5EF4-FFF2-40B4-BE49-F238E27FC236}">
                <a16:creationId xmlns:a16="http://schemas.microsoft.com/office/drawing/2014/main" id="{548A6E0D-382A-4168-A4AD-7682D95E411E}"/>
              </a:ext>
            </a:extLst>
          </p:cNvPr>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6106831" y="661916"/>
            <a:ext cx="4832393" cy="5557909"/>
          </a:xfrm>
          <a:prstGeom prst="rect">
            <a:avLst/>
          </a:prstGeom>
          <a:noFill/>
          <a:extLst>
            <a:ext uri="{909E8E84-426E-40DD-AFC4-6F175D3DCCD1}">
              <a14:hiddenFill xmlns:a14="http://schemas.microsoft.com/office/drawing/2010/main">
                <a:solidFill>
                  <a:srgbClr val="FFFFFF"/>
                </a:solidFill>
              </a14:hiddenFill>
            </a:ext>
          </a:extLst>
        </p:spPr>
      </p:pic>
      <p:sp>
        <p:nvSpPr>
          <p:cNvPr id="4" name="Tijdelijke aanduiding voor dianummer 3"/>
          <p:cNvSpPr>
            <a:spLocks noGrp="1"/>
          </p:cNvSpPr>
          <p:nvPr>
            <p:ph type="sldNum" sz="quarter" idx="12"/>
          </p:nvPr>
        </p:nvSpPr>
        <p:spPr>
          <a:xfrm>
            <a:off x="8610600" y="6356350"/>
            <a:ext cx="2743200" cy="365125"/>
          </a:xfrm>
        </p:spPr>
        <p:txBody>
          <a:bodyPr>
            <a:normAutofit/>
          </a:bodyPr>
          <a:lstStyle/>
          <a:p>
            <a:pPr>
              <a:spcAft>
                <a:spcPts val="600"/>
              </a:spcAft>
            </a:pPr>
            <a:fld id="{71446901-105C-45A9-AE4D-BE60EF1EE0EB}" type="slidenum">
              <a:rPr lang="nl-BE" sz="1000">
                <a:solidFill>
                  <a:schemeClr val="tx1">
                    <a:lumMod val="50000"/>
                    <a:lumOff val="50000"/>
                  </a:schemeClr>
                </a:solidFill>
              </a:rPr>
              <a:pPr>
                <a:spcAft>
                  <a:spcPts val="600"/>
                </a:spcAft>
              </a:pPr>
              <a:t>69</a:t>
            </a:fld>
            <a:endParaRPr lang="nl-BE" sz="1000">
              <a:solidFill>
                <a:schemeClr val="tx1">
                  <a:lumMod val="50000"/>
                  <a:lumOff val="50000"/>
                </a:schemeClr>
              </a:solidFill>
            </a:endParaRPr>
          </a:p>
        </p:txBody>
      </p:sp>
    </p:spTree>
    <p:extLst>
      <p:ext uri="{BB962C8B-B14F-4D97-AF65-F5344CB8AC3E}">
        <p14:creationId xmlns:p14="http://schemas.microsoft.com/office/powerpoint/2010/main" val="9971283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E4EF5AAA-B824-BE80-D80C-D4FC87C56E8A}"/>
              </a:ext>
            </a:extLst>
          </p:cNvPr>
          <p:cNvSpPr txBox="1"/>
          <p:nvPr/>
        </p:nvSpPr>
        <p:spPr>
          <a:xfrm>
            <a:off x="1227815" y="453670"/>
            <a:ext cx="7655427" cy="739881"/>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600" dirty="0" err="1">
                <a:latin typeface="+mj-lt"/>
                <a:ea typeface="+mj-ea"/>
                <a:cs typeface="+mj-cs"/>
              </a:rPr>
              <a:t>Werking</a:t>
            </a:r>
            <a:r>
              <a:rPr lang="en-US" sz="3600" dirty="0">
                <a:latin typeface="+mj-lt"/>
                <a:ea typeface="+mj-ea"/>
                <a:cs typeface="+mj-cs"/>
              </a:rPr>
              <a:t> bij acute </a:t>
            </a:r>
            <a:r>
              <a:rPr lang="en-US" sz="3600" dirty="0" err="1">
                <a:latin typeface="+mj-lt"/>
                <a:ea typeface="+mj-ea"/>
                <a:cs typeface="+mj-cs"/>
              </a:rPr>
              <a:t>pijn</a:t>
            </a:r>
            <a:endParaRPr lang="en-US" sz="3600" dirty="0">
              <a:latin typeface="+mj-lt"/>
              <a:ea typeface="+mj-ea"/>
              <a:cs typeface="+mj-cs"/>
            </a:endParaRPr>
          </a:p>
        </p:txBody>
      </p:sp>
      <p:pic>
        <p:nvPicPr>
          <p:cNvPr id="2" name="Afbeelding 1"/>
          <p:cNvPicPr>
            <a:picLocks noChangeAspect="1"/>
          </p:cNvPicPr>
          <p:nvPr/>
        </p:nvPicPr>
        <p:blipFill rotWithShape="1">
          <a:blip r:embed="rId3"/>
          <a:srcRect l="7261" t="6736" r="9736"/>
          <a:stretch/>
        </p:blipFill>
        <p:spPr>
          <a:xfrm>
            <a:off x="6915830" y="1995027"/>
            <a:ext cx="3066370" cy="4117819"/>
          </a:xfrm>
          <a:prstGeom prst="rect">
            <a:avLst/>
          </a:prstGeom>
        </p:spPr>
      </p:pic>
      <p:pic>
        <p:nvPicPr>
          <p:cNvPr id="1026" name="Picture 2" descr="Chronische pijn">
            <a:extLst>
              <a:ext uri="{FF2B5EF4-FFF2-40B4-BE49-F238E27FC236}">
                <a16:creationId xmlns:a16="http://schemas.microsoft.com/office/drawing/2014/main" id="{5672D8E3-F445-37BB-419E-03D2DA57EAF7}"/>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tretch>
            <a:fillRect/>
          </a:stretch>
        </p:blipFill>
        <p:spPr bwMode="auto">
          <a:xfrm>
            <a:off x="1227815" y="2173766"/>
            <a:ext cx="4258464" cy="3939080"/>
          </a:xfrm>
          <a:prstGeom prst="rect">
            <a:avLst/>
          </a:prstGeom>
          <a:noFill/>
          <a:extLst>
            <a:ext uri="{909E8E84-426E-40DD-AFC4-6F175D3DCCD1}">
              <a14:hiddenFill xmlns:a14="http://schemas.microsoft.com/office/drawing/2010/main">
                <a:solidFill>
                  <a:srgbClr val="FFFFFF"/>
                </a:solidFill>
              </a14:hiddenFill>
            </a:ext>
          </a:extLst>
        </p:spPr>
      </p:pic>
      <p:sp>
        <p:nvSpPr>
          <p:cNvPr id="4" name="Tijdelijke aanduiding voor dianummer 3">
            <a:extLst>
              <a:ext uri="{FF2B5EF4-FFF2-40B4-BE49-F238E27FC236}">
                <a16:creationId xmlns:a16="http://schemas.microsoft.com/office/drawing/2014/main" id="{B1EF92E8-3913-40C9-192B-20E2888FD44E}"/>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71446901-105C-45A9-AE4D-BE60EF1EE0EB}" type="slidenum">
              <a:rPr lang="en-US" sz="1000" smtClean="0"/>
              <a:pPr>
                <a:spcAft>
                  <a:spcPts val="600"/>
                </a:spcAft>
              </a:pPr>
              <a:t>7</a:t>
            </a:fld>
            <a:endParaRPr lang="en-US" sz="1000"/>
          </a:p>
        </p:txBody>
      </p:sp>
    </p:spTree>
    <p:extLst>
      <p:ext uri="{BB962C8B-B14F-4D97-AF65-F5344CB8AC3E}">
        <p14:creationId xmlns:p14="http://schemas.microsoft.com/office/powerpoint/2010/main" val="34871342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4D68A74D-6A98-44CA-B9DE-BBF8026D7F03}"/>
              </a:ext>
            </a:extLst>
          </p:cNvPr>
          <p:cNvSpPr>
            <a:spLocks noGrp="1"/>
          </p:cNvSpPr>
          <p:nvPr>
            <p:ph idx="1"/>
          </p:nvPr>
        </p:nvSpPr>
        <p:spPr>
          <a:xfrm>
            <a:off x="1957987" y="2431765"/>
            <a:ext cx="8276026" cy="3320031"/>
          </a:xfrm>
        </p:spPr>
        <p:txBody>
          <a:bodyPr anchor="ctr">
            <a:normAutofit/>
          </a:bodyPr>
          <a:lstStyle/>
          <a:p>
            <a:pPr marL="0" indent="0">
              <a:buNone/>
            </a:pPr>
            <a:r>
              <a:rPr lang="nl-BE" sz="2000" b="1" dirty="0" smtClean="0">
                <a:solidFill>
                  <a:schemeClr val="tx1">
                    <a:lumMod val="85000"/>
                    <a:lumOff val="15000"/>
                  </a:schemeClr>
                </a:solidFill>
                <a:latin typeface="Arial" panose="020B0604020202020204" pitchFamily="34" charset="0"/>
                <a:cs typeface="Arial" panose="020B0604020202020204" pitchFamily="34" charset="0"/>
              </a:rPr>
              <a:t>Zelfs </a:t>
            </a:r>
            <a:r>
              <a:rPr lang="nl-BE" sz="2000" b="1" dirty="0">
                <a:solidFill>
                  <a:schemeClr val="tx1">
                    <a:lumMod val="85000"/>
                    <a:lumOff val="15000"/>
                  </a:schemeClr>
                </a:solidFill>
                <a:latin typeface="Arial" panose="020B0604020202020204" pitchFamily="34" charset="0"/>
                <a:cs typeface="Arial" panose="020B0604020202020204" pitchFamily="34" charset="0"/>
              </a:rPr>
              <a:t>een mars van duizend mijl begint met de eerste stap.</a:t>
            </a:r>
          </a:p>
          <a:p>
            <a:pPr marL="0" indent="0">
              <a:buNone/>
            </a:pPr>
            <a:endParaRPr lang="nl-BE" sz="2000" b="1" dirty="0">
              <a:solidFill>
                <a:schemeClr val="tx1">
                  <a:lumMod val="85000"/>
                  <a:lumOff val="15000"/>
                </a:schemeClr>
              </a:solidFill>
              <a:latin typeface="Arial" panose="020B0604020202020204" pitchFamily="34" charset="0"/>
              <a:cs typeface="Arial" panose="020B0604020202020204" pitchFamily="34" charset="0"/>
            </a:endParaRPr>
          </a:p>
          <a:p>
            <a:pPr marL="0" indent="0">
              <a:buNone/>
            </a:pPr>
            <a:r>
              <a:rPr lang="nl-BE" sz="1400" b="1" dirty="0">
                <a:solidFill>
                  <a:schemeClr val="tx1">
                    <a:lumMod val="85000"/>
                    <a:lumOff val="15000"/>
                  </a:schemeClr>
                </a:solidFill>
                <a:latin typeface="Arial" panose="020B0604020202020204" pitchFamily="34" charset="0"/>
                <a:cs typeface="Arial" panose="020B0604020202020204" pitchFamily="34" charset="0"/>
              </a:rPr>
              <a:t>LAO-TSE (604-507 v. Chr.)</a:t>
            </a:r>
          </a:p>
        </p:txBody>
      </p:sp>
      <p:sp>
        <p:nvSpPr>
          <p:cNvPr id="2" name="Tijdelijke aanduiding voor dianummer 1"/>
          <p:cNvSpPr>
            <a:spLocks noGrp="1"/>
          </p:cNvSpPr>
          <p:nvPr>
            <p:ph type="sldNum" sz="quarter" idx="12"/>
          </p:nvPr>
        </p:nvSpPr>
        <p:spPr>
          <a:xfrm>
            <a:off x="8610600" y="6356350"/>
            <a:ext cx="2743200" cy="365125"/>
          </a:xfrm>
        </p:spPr>
        <p:txBody>
          <a:bodyPr>
            <a:normAutofit/>
          </a:bodyPr>
          <a:lstStyle/>
          <a:p>
            <a:pPr>
              <a:spcAft>
                <a:spcPts val="600"/>
              </a:spcAft>
            </a:pPr>
            <a:fld id="{71446901-105C-45A9-AE4D-BE60EF1EE0EB}" type="slidenum">
              <a:rPr lang="nl-BE" sz="1000"/>
              <a:pPr>
                <a:spcAft>
                  <a:spcPts val="600"/>
                </a:spcAft>
              </a:pPr>
              <a:t>70</a:t>
            </a:fld>
            <a:endParaRPr lang="nl-BE" sz="1000"/>
          </a:p>
        </p:txBody>
      </p:sp>
    </p:spTree>
    <p:extLst>
      <p:ext uri="{BB962C8B-B14F-4D97-AF65-F5344CB8AC3E}">
        <p14:creationId xmlns:p14="http://schemas.microsoft.com/office/powerpoint/2010/main" val="10082203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0701B973-3863-6BF6-A909-881266BCEE5B}"/>
              </a:ext>
            </a:extLst>
          </p:cNvPr>
          <p:cNvSpPr>
            <a:spLocks noGrp="1"/>
          </p:cNvSpPr>
          <p:nvPr>
            <p:ph type="sldNum" sz="quarter" idx="12"/>
          </p:nvPr>
        </p:nvSpPr>
        <p:spPr/>
        <p:txBody>
          <a:bodyPr/>
          <a:lstStyle/>
          <a:p>
            <a:fld id="{71446901-105C-45A9-AE4D-BE60EF1EE0EB}" type="slidenum">
              <a:rPr lang="nl-BE" smtClean="0"/>
              <a:t>71</a:t>
            </a:fld>
            <a:endParaRPr lang="nl-BE"/>
          </a:p>
        </p:txBody>
      </p:sp>
      <mc:AlternateContent xmlns:mc="http://schemas.openxmlformats.org/markup-compatibility/2006">
        <mc:Choice xmlns:psuz="http://schemas.microsoft.com/office/powerpoint/2016/summaryzoom" xmlns="" Requires="psuz">
          <p:graphicFrame>
            <p:nvGraphicFramePr>
              <p:cNvPr id="6" name="Overzichtzoom 5">
                <a:extLst>
                  <a:ext uri="{FF2B5EF4-FFF2-40B4-BE49-F238E27FC236}">
                    <a16:creationId xmlns:a16="http://schemas.microsoft.com/office/drawing/2014/main" id="{FC3BCB35-D620-05A0-0A8B-763E4A45F8D7}"/>
                  </a:ext>
                </a:extLst>
              </p:cNvPr>
              <p:cNvGraphicFramePr>
                <a:graphicFrameLocks noChangeAspect="1"/>
              </p:cNvGraphicFramePr>
              <p:nvPr>
                <p:extLst>
                  <p:ext uri="{D42A27DB-BD31-4B8C-83A1-F6EECF244321}">
                    <p14:modId xmlns:p14="http://schemas.microsoft.com/office/powerpoint/2010/main" val="2912734028"/>
                  </p:ext>
                </p:extLst>
              </p:nvPr>
            </p:nvGraphicFramePr>
            <p:xfrm>
              <a:off x="-854354" y="604260"/>
              <a:ext cx="13900708" cy="5752090"/>
            </p:xfrm>
            <a:graphic>
              <a:graphicData uri="http://schemas.microsoft.com/office/powerpoint/2016/summaryzoom">
                <psuz:summaryZm>
                  <psuz:summaryZmObj sectionId="{E8759896-A595-4702-BD1E-8D8711478A61}">
                    <psuz:zmPr id="{CD8BB024-1BF0-4260-B51C-DA9F2DA0A8B7}" transitionDur="1000">
                      <p166:blipFill xmlns:p166="http://schemas.microsoft.com/office/powerpoint/2016/6/main">
                        <a:blip r:embed="rId2"/>
                        <a:stretch>
                          <a:fillRect/>
                        </a:stretch>
                      </p166:blipFill>
                      <p166:spPr xmlns:p166="http://schemas.microsoft.com/office/powerpoint/2016/6/main">
                        <a:xfrm>
                          <a:off x="2262401" y="201322"/>
                          <a:ext cx="4601671" cy="2588441"/>
                        </a:xfrm>
                        <a:prstGeom prst="rect">
                          <a:avLst/>
                        </a:prstGeom>
                        <a:ln w="3175">
                          <a:solidFill>
                            <a:prstClr val="ltGray"/>
                          </a:solidFill>
                        </a:ln>
                      </p166:spPr>
                    </psuz:zmPr>
                  </psuz:summaryZmObj>
                  <psuz:summaryZmObj sectionId="{C4F4D35A-23F7-42BE-B1DA-ECBD57C225D8}">
                    <psuz:zmPr id="{200A794D-C10E-4C3C-9D07-ABEAB95EAE2E}" transitionDur="1000">
                      <p166:blipFill xmlns:p166="http://schemas.microsoft.com/office/powerpoint/2016/6/main">
                        <a:blip r:embed="rId3"/>
                        <a:stretch>
                          <a:fillRect/>
                        </a:stretch>
                      </p166:blipFill>
                      <p166:spPr xmlns:p166="http://schemas.microsoft.com/office/powerpoint/2016/6/main">
                        <a:xfrm>
                          <a:off x="7036635" y="201322"/>
                          <a:ext cx="4601671" cy="2588441"/>
                        </a:xfrm>
                        <a:prstGeom prst="rect">
                          <a:avLst/>
                        </a:prstGeom>
                        <a:ln w="3175">
                          <a:solidFill>
                            <a:prstClr val="ltGray"/>
                          </a:solidFill>
                        </a:ln>
                      </p166:spPr>
                    </psuz:zmPr>
                  </psuz:summaryZmObj>
                  <psuz:summaryZmObj sectionId="{EB7E6212-6746-4ABE-B98B-6F63ECAAFE33}">
                    <psuz:zmPr id="{0C2D7E07-FAEF-4643-A08E-20124C7BCDF3}" transitionDur="1000">
                      <p166:blipFill xmlns:p166="http://schemas.microsoft.com/office/powerpoint/2016/6/main">
                        <a:blip r:embed="rId4"/>
                        <a:stretch>
                          <a:fillRect/>
                        </a:stretch>
                      </p166:blipFill>
                      <p166:spPr xmlns:p166="http://schemas.microsoft.com/office/powerpoint/2016/6/main">
                        <a:xfrm>
                          <a:off x="2262401" y="2962326"/>
                          <a:ext cx="4601671" cy="2588441"/>
                        </a:xfrm>
                        <a:prstGeom prst="rect">
                          <a:avLst/>
                        </a:prstGeom>
                        <a:ln w="3175">
                          <a:solidFill>
                            <a:prstClr val="ltGray"/>
                          </a:solidFill>
                        </a:ln>
                      </p166:spPr>
                    </psuz:zmPr>
                  </psuz:summaryZmObj>
                  <psuz:summaryZmObj sectionId="{EFFCED21-8B82-425A-ADB3-24CFE686246D}">
                    <psuz:zmPr id="{0800D554-6A97-4A0D-B32F-4B4937F94C9D}" transitionDur="1000">
                      <p166:blipFill xmlns:p166="http://schemas.microsoft.com/office/powerpoint/2016/6/main">
                        <a:blip r:embed="rId5"/>
                        <a:stretch>
                          <a:fillRect/>
                        </a:stretch>
                      </p166:blipFill>
                      <p166:spPr xmlns:p166="http://schemas.microsoft.com/office/powerpoint/2016/6/main">
                        <a:xfrm>
                          <a:off x="7036635" y="2962326"/>
                          <a:ext cx="4601671" cy="2588441"/>
                        </a:xfrm>
                        <a:prstGeom prst="rect">
                          <a:avLst/>
                        </a:prstGeom>
                        <a:ln w="3175">
                          <a:solidFill>
                            <a:prstClr val="ltGray"/>
                          </a:solidFill>
                        </a:ln>
                      </p166:spPr>
                    </psuz:zmPr>
                  </psuz:summaryZmObj>
                  <psuz:gridLayout/>
                </psuz:summaryZm>
              </a:graphicData>
            </a:graphic>
          </p:graphicFrame>
        </mc:Choice>
        <mc:Fallback>
          <p:grpSp>
            <p:nvGrpSpPr>
              <p:cNvPr id="6" name="Overzichtzoom 5">
                <a:extLst>
                  <a:ext uri="{FF2B5EF4-FFF2-40B4-BE49-F238E27FC236}">
                    <a16:creationId xmlns:a16="http://schemas.microsoft.com/office/drawing/2014/main" id="{FC3BCB35-D620-05A0-0A8B-763E4A45F8D7}"/>
                  </a:ext>
                </a:extLst>
              </p:cNvPr>
              <p:cNvGrpSpPr>
                <a:grpSpLocks noGrp="1" noUngrp="1" noRot="1" noChangeAspect="1" noMove="1" noResize="1"/>
              </p:cNvGrpSpPr>
              <p:nvPr/>
            </p:nvGrpSpPr>
            <p:grpSpPr>
              <a:xfrm>
                <a:off x="-854354" y="604260"/>
                <a:ext cx="13900708" cy="5752090"/>
                <a:chOff x="-854354" y="604260"/>
                <a:chExt cx="13900708" cy="5752090"/>
              </a:xfrm>
            </p:grpSpPr>
            <p:pic>
              <p:nvPicPr>
                <p:cNvPr id="2" name="Afbeelding 2">
                  <a:hlinkClick r:id="rId6" action="ppaction://hlinksldjump"/>
                </p:cNvPr>
                <p:cNvPicPr>
                  <a:picLocks noSelect="1" noRot="1" noChangeAspect="1" noMove="1" noResize="1" noEditPoints="1" noAdjustHandles="1" noChangeArrowheads="1" noChangeShapeType="1"/>
                </p:cNvPicPr>
                <p:nvPr/>
              </p:nvPicPr>
              <p:blipFill>
                <a:blip r:embed="rId7"/>
                <a:stretch>
                  <a:fillRect/>
                </a:stretch>
              </p:blipFill>
              <p:spPr>
                <a:xfrm>
                  <a:off x="1408047" y="805582"/>
                  <a:ext cx="4601671" cy="2588441"/>
                </a:xfrm>
                <a:prstGeom prst="rect">
                  <a:avLst/>
                </a:prstGeom>
                <a:ln w="3175">
                  <a:solidFill>
                    <a:prstClr val="ltGray"/>
                  </a:solidFill>
                </a:ln>
              </p:spPr>
            </p:pic>
            <p:pic>
              <p:nvPicPr>
                <p:cNvPr id="3" name="Afbeelding 3">
                  <a:hlinkClick r:id="rId8" action="ppaction://hlinksldjump"/>
                </p:cNvPr>
                <p:cNvPicPr>
                  <a:picLocks noSelect="1" noRot="1" noChangeAspect="1" noMove="1" noResize="1" noEditPoints="1" noAdjustHandles="1" noChangeArrowheads="1" noChangeShapeType="1"/>
                </p:cNvPicPr>
                <p:nvPr/>
              </p:nvPicPr>
              <p:blipFill>
                <a:blip r:embed="rId9"/>
                <a:stretch>
                  <a:fillRect/>
                </a:stretch>
              </p:blipFill>
              <p:spPr>
                <a:xfrm>
                  <a:off x="6182281" y="805582"/>
                  <a:ext cx="4601671" cy="2588441"/>
                </a:xfrm>
                <a:prstGeom prst="rect">
                  <a:avLst/>
                </a:prstGeom>
                <a:ln w="3175">
                  <a:solidFill>
                    <a:prstClr val="ltGray"/>
                  </a:solidFill>
                </a:ln>
              </p:spPr>
            </p:pic>
            <p:pic>
              <p:nvPicPr>
                <p:cNvPr id="5" name="Afbeelding 5">
                  <a:hlinkClick r:id="rId10" action="ppaction://hlinksldjump"/>
                </p:cNvPr>
                <p:cNvPicPr>
                  <a:picLocks noSelect="1" noRot="1" noChangeAspect="1" noMove="1" noResize="1" noEditPoints="1" noAdjustHandles="1" noChangeArrowheads="1" noChangeShapeType="1"/>
                </p:cNvPicPr>
                <p:nvPr/>
              </p:nvPicPr>
              <p:blipFill>
                <a:blip r:embed="rId11"/>
                <a:stretch>
                  <a:fillRect/>
                </a:stretch>
              </p:blipFill>
              <p:spPr>
                <a:xfrm>
                  <a:off x="1408047" y="3566586"/>
                  <a:ext cx="4601671" cy="2588441"/>
                </a:xfrm>
                <a:prstGeom prst="rect">
                  <a:avLst/>
                </a:prstGeom>
                <a:ln w="3175">
                  <a:solidFill>
                    <a:prstClr val="ltGray"/>
                  </a:solidFill>
                </a:ln>
              </p:spPr>
            </p:pic>
            <p:pic>
              <p:nvPicPr>
                <p:cNvPr id="7" name="Afbeelding 7">
                  <a:hlinkClick r:id="rId12" action="ppaction://hlinksldjump"/>
                </p:cNvPr>
                <p:cNvPicPr>
                  <a:picLocks noSelect="1" noRot="1" noChangeAspect="1" noMove="1" noResize="1" noEditPoints="1" noAdjustHandles="1" noChangeArrowheads="1" noChangeShapeType="1"/>
                </p:cNvPicPr>
                <p:nvPr/>
              </p:nvPicPr>
              <p:blipFill>
                <a:blip r:embed="rId13"/>
                <a:stretch>
                  <a:fillRect/>
                </a:stretch>
              </p:blipFill>
              <p:spPr>
                <a:xfrm>
                  <a:off x="6182281" y="3566586"/>
                  <a:ext cx="4601671" cy="2588441"/>
                </a:xfrm>
                <a:prstGeom prst="rect">
                  <a:avLst/>
                </a:prstGeom>
                <a:ln w="3175">
                  <a:solidFill>
                    <a:prstClr val="ltGray"/>
                  </a:solidFill>
                </a:ln>
              </p:spPr>
            </p:pic>
          </p:grpSp>
        </mc:Fallback>
      </mc:AlternateContent>
    </p:spTree>
    <p:extLst>
      <p:ext uri="{BB962C8B-B14F-4D97-AF65-F5344CB8AC3E}">
        <p14:creationId xmlns:p14="http://schemas.microsoft.com/office/powerpoint/2010/main" val="36819350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470642" y="318734"/>
            <a:ext cx="3515244" cy="5340097"/>
          </a:xfrm>
        </p:spPr>
        <p:txBody>
          <a:bodyPr anchor="ctr">
            <a:normAutofit/>
          </a:bodyPr>
          <a:lstStyle/>
          <a:p>
            <a:r>
              <a:rPr lang="nl-BE" sz="3700" dirty="0">
                <a:solidFill>
                  <a:srgbClr val="002060"/>
                </a:solidFill>
                <a:latin typeface="Arial" panose="020B0604020202020204" pitchFamily="34" charset="0"/>
                <a:cs typeface="Arial" panose="020B0604020202020204" pitchFamily="34" charset="0"/>
              </a:rPr>
              <a:t>Krachtbronnen</a:t>
            </a:r>
          </a:p>
        </p:txBody>
      </p:sp>
      <p:sp>
        <p:nvSpPr>
          <p:cNvPr id="4" name="Tijdelijke aanduiding voor dianummer 3"/>
          <p:cNvSpPr>
            <a:spLocks noGrp="1"/>
          </p:cNvSpPr>
          <p:nvPr>
            <p:ph type="sldNum" sz="quarter" idx="12"/>
          </p:nvPr>
        </p:nvSpPr>
        <p:spPr>
          <a:xfrm>
            <a:off x="11548872" y="6217920"/>
            <a:ext cx="640080" cy="640080"/>
          </a:xfrm>
        </p:spPr>
        <p:txBody>
          <a:bodyPr>
            <a:normAutofit/>
          </a:bodyPr>
          <a:lstStyle/>
          <a:p>
            <a:pPr algn="ctr">
              <a:spcAft>
                <a:spcPts val="600"/>
              </a:spcAft>
            </a:pPr>
            <a:fld id="{71446901-105C-45A9-AE4D-BE60EF1EE0EB}" type="slidenum">
              <a:rPr lang="nl-BE" sz="1600">
                <a:solidFill>
                  <a:schemeClr val="tx2"/>
                </a:solidFill>
              </a:rPr>
              <a:pPr algn="ctr">
                <a:spcAft>
                  <a:spcPts val="600"/>
                </a:spcAft>
              </a:pPr>
              <a:t>72</a:t>
            </a:fld>
            <a:endParaRPr lang="nl-BE" sz="1600">
              <a:solidFill>
                <a:schemeClr val="tx2"/>
              </a:solidFill>
            </a:endParaRPr>
          </a:p>
        </p:txBody>
      </p:sp>
      <p:graphicFrame>
        <p:nvGraphicFramePr>
          <p:cNvPr id="8" name="Tijdelijke aanduiding voor inhoud 2">
            <a:extLst>
              <a:ext uri="{FF2B5EF4-FFF2-40B4-BE49-F238E27FC236}">
                <a16:creationId xmlns:a16="http://schemas.microsoft.com/office/drawing/2014/main" id="{329D9AF7-536B-8DE1-6AF1-33B554D43649}"/>
              </a:ext>
            </a:extLst>
          </p:cNvPr>
          <p:cNvGraphicFramePr>
            <a:graphicFrameLocks noGrp="1"/>
          </p:cNvGraphicFramePr>
          <p:nvPr>
            <p:ph idx="1"/>
            <p:extLst>
              <p:ext uri="{D42A27DB-BD31-4B8C-83A1-F6EECF244321}">
                <p14:modId xmlns:p14="http://schemas.microsoft.com/office/powerpoint/2010/main" val="2803728925"/>
              </p:ext>
            </p:extLst>
          </p:nvPr>
        </p:nvGraphicFramePr>
        <p:xfrm>
          <a:off x="4985886" y="231006"/>
          <a:ext cx="6367913" cy="64056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751038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4294967295"/>
          </p:nvPr>
        </p:nvSpPr>
        <p:spPr>
          <a:xfrm>
            <a:off x="708212" y="2890979"/>
            <a:ext cx="11178988" cy="2693976"/>
          </a:xfrm>
        </p:spPr>
        <p:txBody>
          <a:bodyPr vert="horz" lIns="91440" tIns="45720" rIns="91440" bIns="45720" rtlCol="0">
            <a:normAutofit/>
          </a:bodyPr>
          <a:lstStyle/>
          <a:p>
            <a:pPr marL="0"/>
            <a:endParaRPr lang="en-US" sz="1800" b="1" dirty="0">
              <a:solidFill>
                <a:schemeClr val="tx2"/>
              </a:solidFill>
            </a:endParaRPr>
          </a:p>
          <a:p>
            <a:pPr marL="0" marR="0" lvl="0" indent="0" algn="ctr" fontAlgn="auto">
              <a:spcBef>
                <a:spcPts val="1000"/>
              </a:spcBef>
              <a:spcAft>
                <a:spcPts val="0"/>
              </a:spcAft>
              <a:buClrTx/>
              <a:buSzTx/>
              <a:buNone/>
              <a:tabLst/>
              <a:defRPr/>
            </a:pPr>
            <a:r>
              <a:rPr kumimoji="0" lang="en-US" sz="2000" b="1" i="0" u="none" strike="noStrike" cap="none" spc="0" normalizeH="0" baseline="0" noProof="0" dirty="0">
                <a:ln>
                  <a:noFill/>
                </a:ln>
                <a:solidFill>
                  <a:schemeClr val="tx2"/>
                </a:solidFill>
                <a:effectLst/>
                <a:uLnTx/>
                <a:uFillTx/>
              </a:rPr>
              <a:t>Het </a:t>
            </a:r>
            <a:r>
              <a:rPr kumimoji="0" lang="en-US" sz="2000" b="1" i="0" u="none" strike="noStrike" cap="none" spc="0" normalizeH="0" baseline="0" noProof="0" dirty="0" err="1">
                <a:ln>
                  <a:noFill/>
                </a:ln>
                <a:solidFill>
                  <a:schemeClr val="tx2"/>
                </a:solidFill>
                <a:effectLst/>
                <a:uLnTx/>
                <a:uFillTx/>
              </a:rPr>
              <a:t>streven</a:t>
            </a:r>
            <a:r>
              <a:rPr kumimoji="0" lang="en-US" sz="2000" b="1" i="0" u="none" strike="noStrike" cap="none" spc="0" normalizeH="0" baseline="0" noProof="0" dirty="0">
                <a:ln>
                  <a:noFill/>
                </a:ln>
                <a:solidFill>
                  <a:schemeClr val="tx2"/>
                </a:solidFill>
                <a:effectLst/>
                <a:uLnTx/>
                <a:uFillTx/>
              </a:rPr>
              <a:t> </a:t>
            </a:r>
            <a:r>
              <a:rPr kumimoji="0" lang="en-US" sz="2000" b="1" i="0" u="none" strike="noStrike" cap="none" spc="0" normalizeH="0" baseline="0" noProof="0" dirty="0" err="1">
                <a:ln>
                  <a:noFill/>
                </a:ln>
                <a:solidFill>
                  <a:schemeClr val="tx2"/>
                </a:solidFill>
                <a:effectLst/>
                <a:uLnTx/>
                <a:uFillTx/>
              </a:rPr>
              <a:t>naar</a:t>
            </a:r>
            <a:r>
              <a:rPr kumimoji="0" lang="en-US" sz="2000" b="1" i="0" u="none" strike="noStrike" cap="none" spc="0" normalizeH="0" baseline="0" noProof="0" dirty="0">
                <a:ln>
                  <a:noFill/>
                </a:ln>
                <a:solidFill>
                  <a:schemeClr val="tx2"/>
                </a:solidFill>
                <a:effectLst/>
                <a:uLnTx/>
                <a:uFillTx/>
              </a:rPr>
              <a:t> </a:t>
            </a:r>
            <a:r>
              <a:rPr kumimoji="0" lang="en-US" sz="2000" b="1" i="0" u="none" strike="noStrike" cap="none" spc="0" normalizeH="0" baseline="0" noProof="0" dirty="0" err="1">
                <a:ln>
                  <a:noFill/>
                </a:ln>
                <a:solidFill>
                  <a:schemeClr val="tx2"/>
                </a:solidFill>
                <a:effectLst/>
                <a:uLnTx/>
                <a:uFillTx/>
              </a:rPr>
              <a:t>betekenis</a:t>
            </a:r>
            <a:r>
              <a:rPr kumimoji="0" lang="en-US" sz="2000" b="1" i="0" u="none" strike="noStrike" cap="none" spc="0" normalizeH="0" baseline="0" noProof="0" dirty="0">
                <a:ln>
                  <a:noFill/>
                </a:ln>
                <a:solidFill>
                  <a:schemeClr val="tx2"/>
                </a:solidFill>
                <a:effectLst/>
                <a:uLnTx/>
                <a:uFillTx/>
              </a:rPr>
              <a:t> </a:t>
            </a:r>
            <a:r>
              <a:rPr kumimoji="0" lang="en-US" sz="2000" b="1" i="0" u="none" strike="noStrike" cap="none" spc="0" normalizeH="0" baseline="0" noProof="0" dirty="0" err="1">
                <a:ln>
                  <a:noFill/>
                </a:ln>
                <a:solidFill>
                  <a:schemeClr val="tx2"/>
                </a:solidFill>
                <a:effectLst/>
                <a:uLnTx/>
                <a:uFillTx/>
              </a:rPr>
              <a:t>en</a:t>
            </a:r>
            <a:r>
              <a:rPr kumimoji="0" lang="en-US" sz="2000" b="1" i="0" u="none" strike="noStrike" cap="none" spc="0" normalizeH="0" baseline="0" noProof="0" dirty="0">
                <a:ln>
                  <a:noFill/>
                </a:ln>
                <a:solidFill>
                  <a:schemeClr val="tx2"/>
                </a:solidFill>
                <a:effectLst/>
                <a:uLnTx/>
                <a:uFillTx/>
              </a:rPr>
              <a:t> </a:t>
            </a:r>
            <a:r>
              <a:rPr kumimoji="0" lang="en-US" sz="2000" b="1" i="0" u="none" strike="noStrike" cap="none" spc="0" normalizeH="0" baseline="0" noProof="0" dirty="0" err="1">
                <a:ln>
                  <a:noFill/>
                </a:ln>
                <a:solidFill>
                  <a:schemeClr val="tx2"/>
                </a:solidFill>
                <a:effectLst/>
                <a:uLnTx/>
                <a:uFillTx/>
              </a:rPr>
              <a:t>waarden</a:t>
            </a:r>
            <a:r>
              <a:rPr kumimoji="0" lang="en-US" sz="2000" b="1" i="0" u="none" strike="noStrike" cap="none" spc="0" normalizeH="0" baseline="0" noProof="0" dirty="0">
                <a:ln>
                  <a:noFill/>
                </a:ln>
                <a:solidFill>
                  <a:schemeClr val="tx2"/>
                </a:solidFill>
                <a:effectLst/>
                <a:uLnTx/>
                <a:uFillTx/>
              </a:rPr>
              <a:t> </a:t>
            </a:r>
            <a:r>
              <a:rPr kumimoji="0" lang="en-US" sz="2000" b="1" i="0" u="none" strike="noStrike" cap="none" spc="0" normalizeH="0" baseline="0" noProof="0" dirty="0" err="1">
                <a:ln>
                  <a:noFill/>
                </a:ln>
                <a:solidFill>
                  <a:schemeClr val="tx2"/>
                </a:solidFill>
                <a:effectLst/>
                <a:uLnTx/>
                <a:uFillTx/>
              </a:rPr>
              <a:t>veroorzaakt</a:t>
            </a:r>
            <a:r>
              <a:rPr kumimoji="0" lang="en-US" sz="2000" b="1" i="0" u="none" strike="noStrike" cap="none" spc="0" normalizeH="0" baseline="0" noProof="0" dirty="0">
                <a:ln>
                  <a:noFill/>
                </a:ln>
                <a:solidFill>
                  <a:schemeClr val="tx2"/>
                </a:solidFill>
                <a:effectLst/>
                <a:uLnTx/>
                <a:uFillTx/>
              </a:rPr>
              <a:t> </a:t>
            </a:r>
            <a:r>
              <a:rPr kumimoji="0" lang="en-US" sz="2000" b="1" i="0" u="none" strike="noStrike" cap="none" spc="0" normalizeH="0" baseline="0" noProof="0" dirty="0" err="1">
                <a:ln>
                  <a:noFill/>
                </a:ln>
                <a:solidFill>
                  <a:schemeClr val="tx2"/>
                </a:solidFill>
                <a:effectLst/>
                <a:uLnTx/>
                <a:uFillTx/>
              </a:rPr>
              <a:t>eerder</a:t>
            </a:r>
            <a:r>
              <a:rPr kumimoji="0" lang="en-US" sz="2000" b="1" i="0" u="none" strike="noStrike" cap="none" spc="0" normalizeH="0" baseline="0" noProof="0" dirty="0">
                <a:ln>
                  <a:noFill/>
                </a:ln>
                <a:solidFill>
                  <a:schemeClr val="tx2"/>
                </a:solidFill>
                <a:effectLst/>
                <a:uLnTx/>
                <a:uFillTx/>
              </a:rPr>
              <a:t> </a:t>
            </a:r>
            <a:r>
              <a:rPr kumimoji="0" lang="en-US" sz="2000" b="1" i="0" u="none" strike="noStrike" cap="none" spc="0" normalizeH="0" baseline="0" noProof="0" dirty="0" err="1">
                <a:ln>
                  <a:noFill/>
                </a:ln>
                <a:solidFill>
                  <a:schemeClr val="tx2"/>
                </a:solidFill>
                <a:effectLst/>
                <a:uLnTx/>
                <a:uFillTx/>
              </a:rPr>
              <a:t>innerlijke</a:t>
            </a:r>
            <a:r>
              <a:rPr kumimoji="0" lang="en-US" sz="2000" b="1" i="0" u="none" strike="noStrike" cap="none" spc="0" normalizeH="0" baseline="0" noProof="0" dirty="0">
                <a:ln>
                  <a:noFill/>
                </a:ln>
                <a:solidFill>
                  <a:schemeClr val="tx2"/>
                </a:solidFill>
                <a:effectLst/>
                <a:uLnTx/>
                <a:uFillTx/>
              </a:rPr>
              <a:t> spanning dan </a:t>
            </a:r>
            <a:r>
              <a:rPr kumimoji="0" lang="en-US" sz="2000" b="1" i="0" u="none" strike="noStrike" cap="none" spc="0" normalizeH="0" baseline="0" noProof="0" dirty="0" err="1">
                <a:ln>
                  <a:noFill/>
                </a:ln>
                <a:solidFill>
                  <a:schemeClr val="tx2"/>
                </a:solidFill>
                <a:effectLst/>
                <a:uLnTx/>
                <a:uFillTx/>
              </a:rPr>
              <a:t>innerlijk</a:t>
            </a:r>
            <a:r>
              <a:rPr kumimoji="0" lang="en-US" sz="2000" b="1" i="0" u="none" strike="noStrike" cap="none" spc="0" normalizeH="0" baseline="0" noProof="0" dirty="0">
                <a:ln>
                  <a:noFill/>
                </a:ln>
                <a:solidFill>
                  <a:schemeClr val="tx2"/>
                </a:solidFill>
                <a:effectLst/>
                <a:uLnTx/>
                <a:uFillTx/>
              </a:rPr>
              <a:t> </a:t>
            </a:r>
            <a:r>
              <a:rPr kumimoji="0" lang="en-US" sz="2000" b="1" i="0" u="none" strike="noStrike" cap="none" spc="0" normalizeH="0" baseline="0" noProof="0" dirty="0" err="1">
                <a:ln>
                  <a:noFill/>
                </a:ln>
                <a:solidFill>
                  <a:schemeClr val="tx2"/>
                </a:solidFill>
                <a:effectLst/>
                <a:uLnTx/>
                <a:uFillTx/>
              </a:rPr>
              <a:t>evenwicht</a:t>
            </a:r>
            <a:r>
              <a:rPr kumimoji="0" lang="en-US" sz="2000" b="1" i="0" u="none" strike="noStrike" cap="none" spc="0" normalizeH="0" baseline="0" noProof="0" dirty="0">
                <a:ln>
                  <a:noFill/>
                </a:ln>
                <a:solidFill>
                  <a:schemeClr val="tx2"/>
                </a:solidFill>
                <a:effectLst/>
                <a:uLnTx/>
                <a:uFillTx/>
              </a:rPr>
              <a:t>. Die </a:t>
            </a:r>
            <a:r>
              <a:rPr kumimoji="0" lang="en-US" sz="2000" b="1" i="0" u="none" strike="noStrike" cap="none" spc="0" normalizeH="0" baseline="0" noProof="0" dirty="0" err="1">
                <a:ln>
                  <a:noFill/>
                </a:ln>
                <a:solidFill>
                  <a:schemeClr val="tx2"/>
                </a:solidFill>
                <a:effectLst/>
                <a:uLnTx/>
                <a:uFillTx/>
              </a:rPr>
              <a:t>spanningen</a:t>
            </a:r>
            <a:r>
              <a:rPr kumimoji="0" lang="en-US" sz="2000" b="1" i="0" u="none" strike="noStrike" cap="none" spc="0" normalizeH="0" baseline="0" noProof="0" dirty="0">
                <a:ln>
                  <a:noFill/>
                </a:ln>
                <a:solidFill>
                  <a:schemeClr val="tx2"/>
                </a:solidFill>
                <a:effectLst/>
                <a:uLnTx/>
                <a:uFillTx/>
              </a:rPr>
              <a:t> </a:t>
            </a:r>
            <a:r>
              <a:rPr kumimoji="0" lang="en-US" sz="2000" b="1" i="0" u="none" strike="noStrike" cap="none" spc="0" normalizeH="0" baseline="0" noProof="0" dirty="0" err="1">
                <a:ln>
                  <a:noFill/>
                </a:ln>
                <a:solidFill>
                  <a:schemeClr val="tx2"/>
                </a:solidFill>
                <a:effectLst/>
                <a:uLnTx/>
                <a:uFillTx/>
              </a:rPr>
              <a:t>zijn</a:t>
            </a:r>
            <a:r>
              <a:rPr kumimoji="0" lang="en-US" sz="2000" b="1" i="0" u="none" strike="noStrike" cap="none" spc="0" normalizeH="0" baseline="0" noProof="0" dirty="0">
                <a:ln>
                  <a:noFill/>
                </a:ln>
                <a:solidFill>
                  <a:schemeClr val="tx2"/>
                </a:solidFill>
                <a:effectLst/>
                <a:uLnTx/>
                <a:uFillTx/>
              </a:rPr>
              <a:t> </a:t>
            </a:r>
            <a:r>
              <a:rPr kumimoji="0" lang="en-US" sz="2000" b="1" i="0" u="none" strike="noStrike" cap="none" spc="0" normalizeH="0" baseline="0" noProof="0" dirty="0" err="1">
                <a:ln>
                  <a:noFill/>
                </a:ln>
                <a:solidFill>
                  <a:schemeClr val="tx2"/>
                </a:solidFill>
                <a:effectLst/>
                <a:uLnTx/>
                <a:uFillTx/>
              </a:rPr>
              <a:t>onontbeerlijk</a:t>
            </a:r>
            <a:r>
              <a:rPr kumimoji="0" lang="en-US" sz="2000" b="1" i="0" u="none" strike="noStrike" cap="none" spc="0" normalizeH="0" baseline="0" noProof="0" dirty="0">
                <a:ln>
                  <a:noFill/>
                </a:ln>
                <a:solidFill>
                  <a:schemeClr val="tx2"/>
                </a:solidFill>
                <a:effectLst/>
                <a:uLnTx/>
                <a:uFillTx/>
              </a:rPr>
              <a:t> </a:t>
            </a:r>
            <a:r>
              <a:rPr kumimoji="0" lang="en-US" sz="2000" b="1" i="0" u="none" strike="noStrike" cap="none" spc="0" normalizeH="0" baseline="0" noProof="0" dirty="0" err="1">
                <a:ln>
                  <a:noFill/>
                </a:ln>
                <a:solidFill>
                  <a:schemeClr val="tx2"/>
                </a:solidFill>
                <a:effectLst/>
                <a:uLnTx/>
                <a:uFillTx/>
              </a:rPr>
              <a:t>voor</a:t>
            </a:r>
            <a:r>
              <a:rPr kumimoji="0" lang="en-US" sz="2000" b="1" i="0" u="none" strike="noStrike" cap="none" spc="0" normalizeH="0" baseline="0" noProof="0" dirty="0">
                <a:ln>
                  <a:noFill/>
                </a:ln>
                <a:solidFill>
                  <a:schemeClr val="tx2"/>
                </a:solidFill>
                <a:effectLst/>
                <a:uLnTx/>
                <a:uFillTx/>
              </a:rPr>
              <a:t> de </a:t>
            </a:r>
            <a:r>
              <a:rPr kumimoji="0" lang="en-US" sz="2000" b="1" i="0" u="none" strike="noStrike" cap="none" spc="0" normalizeH="0" baseline="0" noProof="0" dirty="0" err="1">
                <a:ln>
                  <a:noFill/>
                </a:ln>
                <a:solidFill>
                  <a:schemeClr val="tx2"/>
                </a:solidFill>
                <a:effectLst/>
                <a:uLnTx/>
                <a:uFillTx/>
              </a:rPr>
              <a:t>geestelijke</a:t>
            </a:r>
            <a:r>
              <a:rPr kumimoji="0" lang="en-US" sz="2000" b="1" i="0" u="none" strike="noStrike" cap="none" spc="0" normalizeH="0" baseline="0" noProof="0" dirty="0">
                <a:ln>
                  <a:noFill/>
                </a:ln>
                <a:solidFill>
                  <a:schemeClr val="tx2"/>
                </a:solidFill>
                <a:effectLst/>
                <a:uLnTx/>
                <a:uFillTx/>
              </a:rPr>
              <a:t> </a:t>
            </a:r>
            <a:r>
              <a:rPr kumimoji="0" lang="en-US" sz="2000" b="1" i="0" u="none" strike="noStrike" cap="none" spc="0" normalizeH="0" baseline="0" noProof="0" dirty="0" err="1">
                <a:ln>
                  <a:noFill/>
                </a:ln>
                <a:solidFill>
                  <a:schemeClr val="tx2"/>
                </a:solidFill>
                <a:effectLst/>
                <a:uLnTx/>
                <a:uFillTx/>
              </a:rPr>
              <a:t>gezondheid</a:t>
            </a:r>
            <a:r>
              <a:rPr kumimoji="0" lang="en-US" sz="2000" b="1" i="0" u="none" strike="noStrike" cap="none" spc="0" normalizeH="0" baseline="0" noProof="0" dirty="0">
                <a:ln>
                  <a:noFill/>
                </a:ln>
                <a:solidFill>
                  <a:schemeClr val="tx2"/>
                </a:solidFill>
                <a:effectLst/>
                <a:uLnTx/>
                <a:uFillTx/>
              </a:rPr>
              <a:t>.</a:t>
            </a:r>
          </a:p>
          <a:p>
            <a:pPr marL="0" marR="0" lvl="0" indent="0" fontAlgn="auto">
              <a:spcBef>
                <a:spcPts val="1000"/>
              </a:spcBef>
              <a:spcAft>
                <a:spcPts val="0"/>
              </a:spcAft>
              <a:buClrTx/>
              <a:buSzTx/>
              <a:buNone/>
              <a:tabLst/>
              <a:defRPr/>
            </a:pPr>
            <a:endParaRPr lang="en-US" sz="2000" b="1" dirty="0">
              <a:solidFill>
                <a:schemeClr val="tx2"/>
              </a:solidFill>
            </a:endParaRPr>
          </a:p>
          <a:p>
            <a:pPr marL="0" marR="0" lvl="0" indent="0" fontAlgn="auto">
              <a:spcBef>
                <a:spcPts val="1000"/>
              </a:spcBef>
              <a:spcAft>
                <a:spcPts val="0"/>
              </a:spcAft>
              <a:buClrTx/>
              <a:buSzTx/>
              <a:buNone/>
              <a:tabLst/>
              <a:defRPr/>
            </a:pPr>
            <a:r>
              <a:rPr kumimoji="0" lang="en-US" sz="1600" b="1" i="0" u="none" strike="noStrike" cap="none" spc="0" normalizeH="0" baseline="0" noProof="0" dirty="0" smtClean="0">
                <a:ln>
                  <a:noFill/>
                </a:ln>
                <a:solidFill>
                  <a:schemeClr val="tx2"/>
                </a:solidFill>
                <a:effectLst/>
                <a:uLnTx/>
                <a:uFillTx/>
              </a:rPr>
              <a:t>                                                                     Viktor </a:t>
            </a:r>
            <a:r>
              <a:rPr kumimoji="0" lang="en-US" sz="1600" b="1" i="0" u="none" strike="noStrike" cap="none" spc="0" normalizeH="0" baseline="0" noProof="0" dirty="0">
                <a:ln>
                  <a:noFill/>
                </a:ln>
                <a:solidFill>
                  <a:schemeClr val="tx2"/>
                </a:solidFill>
                <a:effectLst/>
                <a:uLnTx/>
                <a:uFillTx/>
              </a:rPr>
              <a:t>Frankl in </a:t>
            </a:r>
            <a:r>
              <a:rPr kumimoji="0" lang="en-US" sz="1600" b="1" i="0" u="none" strike="noStrike" cap="none" spc="0" normalizeH="0" baseline="0" noProof="0" dirty="0" smtClean="0">
                <a:ln>
                  <a:noFill/>
                </a:ln>
                <a:solidFill>
                  <a:schemeClr val="tx2"/>
                </a:solidFill>
                <a:effectLst/>
                <a:uLnTx/>
                <a:uFillTx/>
              </a:rPr>
              <a:t>‘de </a:t>
            </a:r>
            <a:r>
              <a:rPr kumimoji="0" lang="en-US" sz="1600" b="1" i="0" u="none" strike="noStrike" cap="none" spc="0" normalizeH="0" baseline="0" noProof="0" dirty="0">
                <a:ln>
                  <a:noFill/>
                </a:ln>
                <a:solidFill>
                  <a:schemeClr val="tx2"/>
                </a:solidFill>
                <a:effectLst/>
                <a:uLnTx/>
                <a:uFillTx/>
              </a:rPr>
              <a:t>zin van het </a:t>
            </a:r>
            <a:r>
              <a:rPr kumimoji="0" lang="en-US" sz="1600" b="1" i="0" u="none" strike="noStrike" cap="none" spc="0" normalizeH="0" baseline="0" noProof="0" dirty="0" err="1" smtClean="0">
                <a:ln>
                  <a:noFill/>
                </a:ln>
                <a:solidFill>
                  <a:schemeClr val="tx2"/>
                </a:solidFill>
                <a:effectLst/>
                <a:uLnTx/>
                <a:uFillTx/>
              </a:rPr>
              <a:t>bestaan</a:t>
            </a:r>
            <a:r>
              <a:rPr kumimoji="0" lang="en-US" sz="1600" b="1" i="0" u="none" strike="noStrike" cap="none" spc="0" normalizeH="0" baseline="0" noProof="0" dirty="0" smtClean="0">
                <a:ln>
                  <a:noFill/>
                </a:ln>
                <a:solidFill>
                  <a:schemeClr val="tx2"/>
                </a:solidFill>
                <a:effectLst/>
                <a:uLnTx/>
                <a:uFillTx/>
              </a:rPr>
              <a:t>’.  </a:t>
            </a:r>
            <a:endParaRPr kumimoji="0" lang="en-US" sz="1600" b="1" i="0" u="none" strike="noStrike" cap="none" spc="0" normalizeH="0" baseline="0" noProof="0" dirty="0">
              <a:ln>
                <a:noFill/>
              </a:ln>
              <a:solidFill>
                <a:schemeClr val="tx2"/>
              </a:solidFill>
              <a:effectLst/>
              <a:uLnTx/>
              <a:uFillTx/>
            </a:endParaRPr>
          </a:p>
          <a:p>
            <a:endParaRPr lang="en-US" sz="1800" dirty="0">
              <a:solidFill>
                <a:schemeClr val="tx2"/>
              </a:solidFill>
            </a:endParaRPr>
          </a:p>
        </p:txBody>
      </p:sp>
      <p:sp>
        <p:nvSpPr>
          <p:cNvPr id="2" name="Tijdelijke aanduiding voor dianummer 1"/>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71446901-105C-45A9-AE4D-BE60EF1EE0EB}" type="slidenum">
              <a:rPr lang="en-US" smtClean="0"/>
              <a:pPr>
                <a:spcAft>
                  <a:spcPts val="600"/>
                </a:spcAft>
              </a:pPr>
              <a:t>73</a:t>
            </a:fld>
            <a:endParaRPr lang="en-US"/>
          </a:p>
        </p:txBody>
      </p:sp>
    </p:spTree>
    <p:extLst>
      <p:ext uri="{BB962C8B-B14F-4D97-AF65-F5344CB8AC3E}">
        <p14:creationId xmlns:p14="http://schemas.microsoft.com/office/powerpoint/2010/main" val="36537217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620068-3F33-4AFB-9FB5-4FB03C4186E5}"/>
              </a:ext>
            </a:extLst>
          </p:cNvPr>
          <p:cNvSpPr>
            <a:spLocks noGrp="1"/>
          </p:cNvSpPr>
          <p:nvPr>
            <p:ph type="title"/>
          </p:nvPr>
        </p:nvSpPr>
        <p:spPr>
          <a:xfrm>
            <a:off x="1179226" y="1594707"/>
            <a:ext cx="9833548" cy="1325563"/>
          </a:xfrm>
        </p:spPr>
        <p:txBody>
          <a:bodyPr anchor="b">
            <a:normAutofit/>
          </a:bodyPr>
          <a:lstStyle/>
          <a:p>
            <a:pPr algn="ctr"/>
            <a:r>
              <a:rPr lang="nl-NL" sz="3600">
                <a:solidFill>
                  <a:schemeClr val="tx2"/>
                </a:solidFill>
                <a:latin typeface="Arial" panose="020B0604020202020204" pitchFamily="34" charset="0"/>
                <a:cs typeface="Arial" panose="020B0604020202020204" pitchFamily="34" charset="0"/>
              </a:rPr>
              <a:t>Reflectievragen</a:t>
            </a:r>
            <a:r>
              <a:rPr lang="nl-NL" sz="3600">
                <a:solidFill>
                  <a:schemeClr val="tx2"/>
                </a:solidFill>
              </a:rPr>
              <a:t> </a:t>
            </a:r>
            <a:endParaRPr lang="nl-BE" sz="3600">
              <a:solidFill>
                <a:schemeClr val="tx2"/>
              </a:solidFill>
            </a:endParaRPr>
          </a:p>
        </p:txBody>
      </p:sp>
      <p:sp>
        <p:nvSpPr>
          <p:cNvPr id="3" name="Tijdelijke aanduiding voor inhoud 2">
            <a:extLst>
              <a:ext uri="{FF2B5EF4-FFF2-40B4-BE49-F238E27FC236}">
                <a16:creationId xmlns:a16="http://schemas.microsoft.com/office/drawing/2014/main" id="{565D24A0-A31D-4391-908D-C5955286460C}"/>
              </a:ext>
            </a:extLst>
          </p:cNvPr>
          <p:cNvSpPr>
            <a:spLocks noGrp="1"/>
          </p:cNvSpPr>
          <p:nvPr>
            <p:ph idx="1"/>
          </p:nvPr>
        </p:nvSpPr>
        <p:spPr>
          <a:xfrm>
            <a:off x="1179226" y="3329677"/>
            <a:ext cx="9833548" cy="2457269"/>
          </a:xfrm>
        </p:spPr>
        <p:txBody>
          <a:bodyPr>
            <a:normAutofit/>
          </a:bodyPr>
          <a:lstStyle/>
          <a:p>
            <a:r>
              <a:rPr lang="nl-BE" sz="2000" dirty="0">
                <a:solidFill>
                  <a:schemeClr val="tx2"/>
                </a:solidFill>
                <a:latin typeface="Arial" panose="020B0604020202020204" pitchFamily="34" charset="0"/>
                <a:cs typeface="Arial" panose="020B0604020202020204" pitchFamily="34" charset="0"/>
              </a:rPr>
              <a:t>Hoe geef jij zin of betekenis aan het leven?</a:t>
            </a:r>
          </a:p>
          <a:p>
            <a:r>
              <a:rPr lang="nl-BE" sz="2000" dirty="0">
                <a:solidFill>
                  <a:schemeClr val="tx2"/>
                </a:solidFill>
                <a:latin typeface="Arial" panose="020B0604020202020204" pitchFamily="34" charset="0"/>
                <a:cs typeface="Arial" panose="020B0604020202020204" pitchFamily="34" charset="0"/>
              </a:rPr>
              <a:t>Wat ervaar jij als waardevol om voor te leven?</a:t>
            </a:r>
            <a:endParaRPr lang="nl-BE" sz="2000" i="1" dirty="0">
              <a:solidFill>
                <a:schemeClr val="tx2"/>
              </a:solidFill>
              <a:latin typeface="Arial" panose="020B0604020202020204" pitchFamily="34" charset="0"/>
              <a:cs typeface="Arial" panose="020B0604020202020204" pitchFamily="34" charset="0"/>
            </a:endParaRPr>
          </a:p>
          <a:p>
            <a:pPr marL="0" indent="0">
              <a:buNone/>
            </a:pPr>
            <a:r>
              <a:rPr lang="nl-NL" sz="2000" dirty="0">
                <a:solidFill>
                  <a:schemeClr val="tx2"/>
                </a:solidFill>
                <a:latin typeface="Arial" panose="020B0604020202020204" pitchFamily="34" charset="0"/>
                <a:cs typeface="Arial" panose="020B0604020202020204" pitchFamily="34" charset="0"/>
              </a:rPr>
              <a:t>Als een moordenaar je zou aanbieden om je te laten leven wanneer je hem één goede reden zou kunnen geven, wat zou die dan zijn?</a:t>
            </a:r>
            <a:endParaRPr lang="nl-BE" sz="2000" i="1" dirty="0">
              <a:solidFill>
                <a:schemeClr val="tx2"/>
              </a:solidFill>
              <a:latin typeface="Arial" panose="020B0604020202020204" pitchFamily="34" charset="0"/>
              <a:cs typeface="Arial" panose="020B0604020202020204" pitchFamily="34" charset="0"/>
            </a:endParaRPr>
          </a:p>
          <a:p>
            <a:r>
              <a:rPr lang="nl-NL" sz="2000" dirty="0">
                <a:solidFill>
                  <a:schemeClr val="tx2"/>
                </a:solidFill>
                <a:latin typeface="Arial" panose="020B0604020202020204" pitchFamily="34" charset="0"/>
                <a:cs typeface="Arial" panose="020B0604020202020204" pitchFamily="34" charset="0"/>
              </a:rPr>
              <a:t>Welke doelen, verlangens heb jij momenteel in je leven?</a:t>
            </a:r>
            <a:r>
              <a:rPr lang="nl-BE" sz="2000" dirty="0">
                <a:solidFill>
                  <a:schemeClr val="tx2"/>
                </a:solidFill>
                <a:latin typeface="Arial" panose="020B0604020202020204" pitchFamily="34" charset="0"/>
                <a:cs typeface="Arial" panose="020B0604020202020204" pitchFamily="34" charset="0"/>
              </a:rPr>
              <a:t> </a:t>
            </a:r>
          </a:p>
          <a:p>
            <a:r>
              <a:rPr lang="nl-BE" sz="2000" dirty="0">
                <a:solidFill>
                  <a:schemeClr val="tx2"/>
                </a:solidFill>
                <a:latin typeface="Arial" panose="020B0604020202020204" pitchFamily="34" charset="0"/>
                <a:cs typeface="Arial" panose="020B0604020202020204" pitchFamily="34" charset="0"/>
              </a:rPr>
              <a:t>Geef je voldoende ruimte aan plezierige, goede en/of zinvolle dingen?</a:t>
            </a:r>
            <a:endParaRPr lang="nl-NL" sz="2000" dirty="0">
              <a:solidFill>
                <a:schemeClr val="tx2"/>
              </a:solidFill>
              <a:latin typeface="Arial" panose="020B0604020202020204" pitchFamily="34" charset="0"/>
              <a:cs typeface="Arial" panose="020B0604020202020204" pitchFamily="34" charset="0"/>
            </a:endParaRPr>
          </a:p>
          <a:p>
            <a:endParaRPr lang="nl-BE" sz="1400" dirty="0">
              <a:solidFill>
                <a:schemeClr val="tx2"/>
              </a:solidFill>
            </a:endParaRPr>
          </a:p>
          <a:p>
            <a:endParaRPr lang="nl-BE" sz="1400" dirty="0">
              <a:solidFill>
                <a:schemeClr val="tx2"/>
              </a:solidFill>
            </a:endParaRPr>
          </a:p>
          <a:p>
            <a:endParaRPr lang="nl-BE" sz="1400" dirty="0">
              <a:solidFill>
                <a:schemeClr val="tx2"/>
              </a:solidFill>
            </a:endParaRPr>
          </a:p>
        </p:txBody>
      </p:sp>
      <p:sp>
        <p:nvSpPr>
          <p:cNvPr id="4" name="Tijdelijke aanduiding voor dianummer 3"/>
          <p:cNvSpPr>
            <a:spLocks noGrp="1"/>
          </p:cNvSpPr>
          <p:nvPr>
            <p:ph type="sldNum" sz="quarter" idx="12"/>
          </p:nvPr>
        </p:nvSpPr>
        <p:spPr>
          <a:xfrm>
            <a:off x="8610600" y="6356350"/>
            <a:ext cx="2743200" cy="365125"/>
          </a:xfrm>
        </p:spPr>
        <p:txBody>
          <a:bodyPr>
            <a:normAutofit/>
          </a:bodyPr>
          <a:lstStyle/>
          <a:p>
            <a:pPr>
              <a:spcAft>
                <a:spcPts val="600"/>
              </a:spcAft>
            </a:pPr>
            <a:fld id="{71446901-105C-45A9-AE4D-BE60EF1EE0EB}" type="slidenum">
              <a:rPr lang="nl-BE" smtClean="0"/>
              <a:pPr>
                <a:spcAft>
                  <a:spcPts val="600"/>
                </a:spcAft>
              </a:pPr>
              <a:t>74</a:t>
            </a:fld>
            <a:endParaRPr lang="nl-BE"/>
          </a:p>
        </p:txBody>
      </p:sp>
    </p:spTree>
    <p:extLst>
      <p:ext uri="{BB962C8B-B14F-4D97-AF65-F5344CB8AC3E}">
        <p14:creationId xmlns:p14="http://schemas.microsoft.com/office/powerpoint/2010/main" val="34721445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9F343F-6CEB-4915-B118-5236C9EC1A73}"/>
              </a:ext>
            </a:extLst>
          </p:cNvPr>
          <p:cNvSpPr>
            <a:spLocks noGrp="1"/>
          </p:cNvSpPr>
          <p:nvPr>
            <p:ph type="title"/>
          </p:nvPr>
        </p:nvSpPr>
        <p:spPr>
          <a:xfrm>
            <a:off x="3027924" y="991261"/>
            <a:ext cx="5754696" cy="1837349"/>
          </a:xfrm>
        </p:spPr>
        <p:txBody>
          <a:bodyPr>
            <a:normAutofit/>
          </a:bodyPr>
          <a:lstStyle/>
          <a:p>
            <a:pPr algn="ctr"/>
            <a:r>
              <a:rPr lang="nl-BE" sz="3600" dirty="0">
                <a:solidFill>
                  <a:schemeClr val="tx2"/>
                </a:solidFill>
                <a:latin typeface="Arial" panose="020B0604020202020204" pitchFamily="34" charset="0"/>
                <a:cs typeface="Arial" panose="020B0604020202020204" pitchFamily="34" charset="0"/>
              </a:rPr>
              <a:t>Talenten</a:t>
            </a:r>
          </a:p>
        </p:txBody>
      </p:sp>
      <p:sp>
        <p:nvSpPr>
          <p:cNvPr id="3" name="Tijdelijke aanduiding voor inhoud 2">
            <a:extLst>
              <a:ext uri="{FF2B5EF4-FFF2-40B4-BE49-F238E27FC236}">
                <a16:creationId xmlns:a16="http://schemas.microsoft.com/office/drawing/2014/main" id="{3E860255-7B7C-4305-80E4-E47E4DED9FBC}"/>
              </a:ext>
            </a:extLst>
          </p:cNvPr>
          <p:cNvSpPr>
            <a:spLocks noGrp="1"/>
          </p:cNvSpPr>
          <p:nvPr>
            <p:ph idx="1"/>
          </p:nvPr>
        </p:nvSpPr>
        <p:spPr>
          <a:xfrm>
            <a:off x="1609903" y="2161616"/>
            <a:ext cx="11182525" cy="2430864"/>
          </a:xfrm>
        </p:spPr>
        <p:txBody>
          <a:bodyPr anchor="t">
            <a:normAutofit/>
          </a:bodyPr>
          <a:lstStyle/>
          <a:p>
            <a:pPr marL="0" indent="0">
              <a:buNone/>
            </a:pPr>
            <a:r>
              <a:rPr lang="nl-NL" sz="1800" dirty="0">
                <a:solidFill>
                  <a:schemeClr val="tx2"/>
                </a:solidFill>
                <a:latin typeface="Arial" panose="020B0604020202020204" pitchFamily="34" charset="0"/>
                <a:cs typeface="Arial" panose="020B0604020202020204" pitchFamily="34" charset="0"/>
              </a:rPr>
              <a:t>Existentieel welzijn = </a:t>
            </a:r>
          </a:p>
          <a:p>
            <a:pPr marL="0" indent="0">
              <a:buNone/>
            </a:pPr>
            <a:r>
              <a:rPr lang="nl-NL" sz="1800" dirty="0">
                <a:solidFill>
                  <a:schemeClr val="tx2"/>
                </a:solidFill>
                <a:latin typeface="Arial" panose="020B0604020202020204" pitchFamily="34" charset="0"/>
                <a:cs typeface="Arial" panose="020B0604020202020204" pitchFamily="34" charset="0"/>
              </a:rPr>
              <a:t>jouw talenten aanwenden om je op gepaste wijze te verhouden met de uitdagingen van het leven.</a:t>
            </a:r>
          </a:p>
          <a:p>
            <a:endParaRPr lang="nl-BE" sz="1800" dirty="0">
              <a:solidFill>
                <a:schemeClr val="tx2"/>
              </a:solidFill>
              <a:latin typeface="Arial" panose="020B0604020202020204" pitchFamily="34" charset="0"/>
              <a:cs typeface="Arial" panose="020B0604020202020204" pitchFamily="34" charset="0"/>
            </a:endParaRPr>
          </a:p>
          <a:p>
            <a:pPr marL="0" indent="0">
              <a:buNone/>
            </a:pPr>
            <a:r>
              <a:rPr lang="nl-BE" sz="1800" dirty="0">
                <a:solidFill>
                  <a:schemeClr val="tx2"/>
                </a:solidFill>
                <a:latin typeface="Arial" panose="020B0604020202020204" pitchFamily="34" charset="0"/>
                <a:cs typeface="Arial" panose="020B0604020202020204" pitchFamily="34" charset="0"/>
              </a:rPr>
              <a:t>Hoe haal jij het beste uit jezelf?</a:t>
            </a:r>
          </a:p>
          <a:p>
            <a:pPr marL="0" indent="0">
              <a:buNone/>
            </a:pPr>
            <a:r>
              <a:rPr lang="nl-BE" sz="1800" dirty="0">
                <a:solidFill>
                  <a:schemeClr val="tx2"/>
                </a:solidFill>
                <a:latin typeface="Arial" panose="020B0604020202020204" pitchFamily="34" charset="0"/>
                <a:cs typeface="Arial" panose="020B0604020202020204" pitchFamily="34" charset="0"/>
              </a:rPr>
              <a:t>Welke mensen uit je omgeving brengen het beste in je boven?</a:t>
            </a:r>
          </a:p>
          <a:p>
            <a:pPr marL="0" indent="0">
              <a:buNone/>
            </a:pPr>
            <a:r>
              <a:rPr lang="nl-BE" sz="1800" dirty="0">
                <a:solidFill>
                  <a:schemeClr val="tx2"/>
                </a:solidFill>
                <a:latin typeface="Arial" panose="020B0604020202020204" pitchFamily="34" charset="0"/>
                <a:cs typeface="Arial" panose="020B0604020202020204" pitchFamily="34" charset="0"/>
              </a:rPr>
              <a:t>Komen je talenten voldoende aan bod op het werk? </a:t>
            </a:r>
          </a:p>
          <a:p>
            <a:pPr marL="0" indent="0">
              <a:buNone/>
            </a:pPr>
            <a:endParaRPr lang="nl-BE" sz="1600" dirty="0">
              <a:solidFill>
                <a:schemeClr val="tx2"/>
              </a:solidFill>
              <a:latin typeface="Arial" panose="020B0604020202020204" pitchFamily="34" charset="0"/>
              <a:cs typeface="Arial" panose="020B0604020202020204" pitchFamily="34" charset="0"/>
            </a:endParaRPr>
          </a:p>
          <a:p>
            <a:pPr marL="0" indent="0">
              <a:buNone/>
            </a:pPr>
            <a:endParaRPr lang="nl-BE" sz="1600" dirty="0">
              <a:solidFill>
                <a:schemeClr val="tx2"/>
              </a:solidFill>
            </a:endParaRPr>
          </a:p>
          <a:p>
            <a:endParaRPr lang="nl-NL" sz="1600" dirty="0">
              <a:solidFill>
                <a:schemeClr val="tx2"/>
              </a:solidFill>
            </a:endParaRPr>
          </a:p>
          <a:p>
            <a:endParaRPr lang="nl-NL" sz="1600" dirty="0">
              <a:solidFill>
                <a:schemeClr val="tx2"/>
              </a:solidFill>
            </a:endParaRPr>
          </a:p>
        </p:txBody>
      </p:sp>
      <p:sp>
        <p:nvSpPr>
          <p:cNvPr id="4" name="Tijdelijke aanduiding voor dianummer 3"/>
          <p:cNvSpPr>
            <a:spLocks noGrp="1"/>
          </p:cNvSpPr>
          <p:nvPr>
            <p:ph type="sldNum" sz="quarter" idx="12"/>
          </p:nvPr>
        </p:nvSpPr>
        <p:spPr>
          <a:xfrm>
            <a:off x="8610600" y="6356350"/>
            <a:ext cx="2743200" cy="365125"/>
          </a:xfrm>
        </p:spPr>
        <p:txBody>
          <a:bodyPr>
            <a:normAutofit/>
          </a:bodyPr>
          <a:lstStyle/>
          <a:p>
            <a:pPr>
              <a:spcAft>
                <a:spcPts val="600"/>
              </a:spcAft>
            </a:pPr>
            <a:fld id="{71446901-105C-45A9-AE4D-BE60EF1EE0EB}" type="slidenum">
              <a:rPr lang="nl-BE" smtClean="0"/>
              <a:pPr>
                <a:spcAft>
                  <a:spcPts val="600"/>
                </a:spcAft>
              </a:pPr>
              <a:t>75</a:t>
            </a:fld>
            <a:endParaRPr lang="nl-BE"/>
          </a:p>
        </p:txBody>
      </p:sp>
    </p:spTree>
    <p:extLst>
      <p:ext uri="{BB962C8B-B14F-4D97-AF65-F5344CB8AC3E}">
        <p14:creationId xmlns:p14="http://schemas.microsoft.com/office/powerpoint/2010/main" val="23975308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4EC7D6-74CF-4B77-A088-F23EFEA26DA6}"/>
              </a:ext>
            </a:extLst>
          </p:cNvPr>
          <p:cNvSpPr>
            <a:spLocks noGrp="1"/>
          </p:cNvSpPr>
          <p:nvPr>
            <p:ph type="title"/>
          </p:nvPr>
        </p:nvSpPr>
        <p:spPr>
          <a:xfrm>
            <a:off x="1179073" y="1604351"/>
            <a:ext cx="9833548" cy="1325563"/>
          </a:xfrm>
        </p:spPr>
        <p:txBody>
          <a:bodyPr anchor="b">
            <a:normAutofit/>
          </a:bodyPr>
          <a:lstStyle/>
          <a:p>
            <a:pPr algn="ctr"/>
            <a:r>
              <a:rPr lang="nl-BE" sz="3600">
                <a:solidFill>
                  <a:schemeClr val="tx2"/>
                </a:solidFill>
                <a:latin typeface="Arial" panose="020B0604020202020204" pitchFamily="34" charset="0"/>
                <a:cs typeface="Arial" panose="020B0604020202020204" pitchFamily="34" charset="0"/>
              </a:rPr>
              <a:t>Zoek troost en ontspanning</a:t>
            </a:r>
          </a:p>
        </p:txBody>
      </p:sp>
      <p:sp>
        <p:nvSpPr>
          <p:cNvPr id="3" name="Tijdelijke aanduiding voor inhoud 2">
            <a:extLst>
              <a:ext uri="{FF2B5EF4-FFF2-40B4-BE49-F238E27FC236}">
                <a16:creationId xmlns:a16="http://schemas.microsoft.com/office/drawing/2014/main" id="{0CF174E4-638C-4DE4-AEF8-6576A2AD20AA}"/>
              </a:ext>
            </a:extLst>
          </p:cNvPr>
          <p:cNvSpPr>
            <a:spLocks noGrp="1"/>
          </p:cNvSpPr>
          <p:nvPr>
            <p:ph idx="1"/>
          </p:nvPr>
        </p:nvSpPr>
        <p:spPr>
          <a:xfrm>
            <a:off x="659762" y="3201607"/>
            <a:ext cx="9266773" cy="2790878"/>
          </a:xfrm>
        </p:spPr>
        <p:txBody>
          <a:bodyPr>
            <a:normAutofit/>
          </a:bodyPr>
          <a:lstStyle/>
          <a:p>
            <a:pPr marL="0" indent="0">
              <a:buNone/>
            </a:pPr>
            <a:r>
              <a:rPr lang="nl-NL" sz="1800" dirty="0">
                <a:solidFill>
                  <a:schemeClr val="tx2"/>
                </a:solidFill>
                <a:latin typeface="Arial" panose="020B0604020202020204" pitchFamily="34" charset="0"/>
                <a:cs typeface="Arial" panose="020B0604020202020204" pitchFamily="34" charset="0"/>
              </a:rPr>
              <a:t>Ga eens na wat jij doet wanneer je troost zoek of ontspanning nodig hebt? </a:t>
            </a:r>
          </a:p>
          <a:p>
            <a:pPr marL="0" indent="0">
              <a:buNone/>
            </a:pPr>
            <a:r>
              <a:rPr lang="nl-NL" sz="1800" dirty="0">
                <a:solidFill>
                  <a:schemeClr val="tx2"/>
                </a:solidFill>
                <a:latin typeface="Arial" panose="020B0604020202020204" pitchFamily="34" charset="0"/>
                <a:cs typeface="Arial" panose="020B0604020202020204" pitchFamily="34" charset="0"/>
              </a:rPr>
              <a:t>Noteer een 5-tal dingen:</a:t>
            </a:r>
          </a:p>
          <a:p>
            <a:pPr marL="0" indent="0">
              <a:buNone/>
            </a:pPr>
            <a:r>
              <a:rPr lang="nl-NL" sz="1800" dirty="0">
                <a:solidFill>
                  <a:schemeClr val="tx2"/>
                </a:solidFill>
                <a:latin typeface="Arial" panose="020B0604020202020204" pitchFamily="34" charset="0"/>
                <a:cs typeface="Arial" panose="020B0604020202020204" pitchFamily="34" charset="0"/>
              </a:rPr>
              <a:t>………………………………………………………………………………………………………………………………………………………………………………………………………………………………………………………………………………………………………………………………………………………………………………………………………………………………………………………………………………………………………………………………………………………………………………………………………………………………………………………………………………………………………………………………………………………</a:t>
            </a:r>
            <a:endParaRPr lang="nl-BE" sz="1800" dirty="0">
              <a:solidFill>
                <a:schemeClr val="tx2"/>
              </a:solidFill>
              <a:latin typeface="Arial" panose="020B0604020202020204" pitchFamily="34" charset="0"/>
              <a:cs typeface="Arial" panose="020B0604020202020204" pitchFamily="34" charset="0"/>
            </a:endParaRPr>
          </a:p>
        </p:txBody>
      </p:sp>
      <p:sp>
        <p:nvSpPr>
          <p:cNvPr id="4" name="Tijdelijke aanduiding voor dianummer 3"/>
          <p:cNvSpPr>
            <a:spLocks noGrp="1"/>
          </p:cNvSpPr>
          <p:nvPr>
            <p:ph type="sldNum" sz="quarter" idx="12"/>
          </p:nvPr>
        </p:nvSpPr>
        <p:spPr>
          <a:xfrm>
            <a:off x="8610600" y="6356350"/>
            <a:ext cx="2743200" cy="365125"/>
          </a:xfrm>
        </p:spPr>
        <p:txBody>
          <a:bodyPr>
            <a:normAutofit/>
          </a:bodyPr>
          <a:lstStyle/>
          <a:p>
            <a:pPr>
              <a:spcAft>
                <a:spcPts val="600"/>
              </a:spcAft>
            </a:pPr>
            <a:fld id="{71446901-105C-45A9-AE4D-BE60EF1EE0EB}" type="slidenum">
              <a:rPr lang="nl-BE" smtClean="0"/>
              <a:pPr>
                <a:spcAft>
                  <a:spcPts val="600"/>
                </a:spcAft>
              </a:pPr>
              <a:t>76</a:t>
            </a:fld>
            <a:endParaRPr lang="nl-BE"/>
          </a:p>
        </p:txBody>
      </p:sp>
    </p:spTree>
    <p:extLst>
      <p:ext uri="{BB962C8B-B14F-4D97-AF65-F5344CB8AC3E}">
        <p14:creationId xmlns:p14="http://schemas.microsoft.com/office/powerpoint/2010/main" val="37635878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B10650-4B5B-4BAE-8E18-D9CBE08CB9B9}"/>
              </a:ext>
            </a:extLst>
          </p:cNvPr>
          <p:cNvSpPr>
            <a:spLocks noGrp="1"/>
          </p:cNvSpPr>
          <p:nvPr>
            <p:ph type="title"/>
          </p:nvPr>
        </p:nvSpPr>
        <p:spPr>
          <a:xfrm>
            <a:off x="1544432" y="2074361"/>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Hoop</a:t>
            </a:r>
          </a:p>
        </p:txBody>
      </p:sp>
      <p:pic>
        <p:nvPicPr>
          <p:cNvPr id="4" name="Picture 4" descr="De bronafbeelding bekijken">
            <a:extLst>
              <a:ext uri="{FF2B5EF4-FFF2-40B4-BE49-F238E27FC236}">
                <a16:creationId xmlns:a16="http://schemas.microsoft.com/office/drawing/2014/main" id="{2088FD51-53AD-4682-B89F-6FBF3A380F0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5395264" y="963506"/>
            <a:ext cx="4474870" cy="4930987"/>
          </a:xfrm>
          <a:prstGeom prst="rect">
            <a:avLst/>
          </a:prstGeom>
          <a:noFill/>
          <a:extLst>
            <a:ext uri="{909E8E84-426E-40DD-AFC4-6F175D3DCCD1}">
              <a14:hiddenFill xmlns:a14="http://schemas.microsoft.com/office/drawing/2010/main">
                <a:solidFill>
                  <a:srgbClr val="FFFFFF"/>
                </a:solidFill>
              </a14:hiddenFill>
            </a:ext>
          </a:extLst>
        </p:spPr>
      </p:pic>
      <p:sp>
        <p:nvSpPr>
          <p:cNvPr id="3" name="Tijdelijke aanduiding voor dianummer 2"/>
          <p:cNvSpPr>
            <a:spLocks noGrp="1"/>
          </p:cNvSpPr>
          <p:nvPr>
            <p:ph type="sldNum" sz="quarter" idx="12"/>
          </p:nvPr>
        </p:nvSpPr>
        <p:spPr>
          <a:xfrm>
            <a:off x="11310257" y="6356350"/>
            <a:ext cx="560009" cy="365125"/>
          </a:xfrm>
        </p:spPr>
        <p:txBody>
          <a:bodyPr vert="horz" lIns="91440" tIns="45720" rIns="91440" bIns="45720" rtlCol="0" anchor="ctr">
            <a:normAutofit/>
          </a:bodyPr>
          <a:lstStyle/>
          <a:p>
            <a:pPr>
              <a:spcAft>
                <a:spcPts val="600"/>
              </a:spcAft>
            </a:pPr>
            <a:fld id="{71446901-105C-45A9-AE4D-BE60EF1EE0EB}" type="slidenum">
              <a:rPr lang="en-US">
                <a:solidFill>
                  <a:srgbClr val="898989"/>
                </a:solidFill>
              </a:rPr>
              <a:pPr>
                <a:spcAft>
                  <a:spcPts val="600"/>
                </a:spcAft>
              </a:pPr>
              <a:t>77</a:t>
            </a:fld>
            <a:endParaRPr lang="en-US">
              <a:solidFill>
                <a:srgbClr val="898989"/>
              </a:solidFill>
            </a:endParaRPr>
          </a:p>
        </p:txBody>
      </p:sp>
    </p:spTree>
    <p:extLst>
      <p:ext uri="{BB962C8B-B14F-4D97-AF65-F5344CB8AC3E}">
        <p14:creationId xmlns:p14="http://schemas.microsoft.com/office/powerpoint/2010/main" val="7651634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A1F1AD-4B69-4CEE-842A-B6236C8DD3FB}"/>
              </a:ext>
            </a:extLst>
          </p:cNvPr>
          <p:cNvSpPr>
            <a:spLocks noGrp="1"/>
          </p:cNvSpPr>
          <p:nvPr>
            <p:ph type="title"/>
          </p:nvPr>
        </p:nvSpPr>
        <p:spPr>
          <a:xfrm>
            <a:off x="838200" y="631825"/>
            <a:ext cx="10515600" cy="1325563"/>
          </a:xfrm>
        </p:spPr>
        <p:txBody>
          <a:bodyPr>
            <a:normAutofit/>
          </a:bodyPr>
          <a:lstStyle/>
          <a:p>
            <a:r>
              <a:rPr lang="nl-BE" dirty="0">
                <a:latin typeface="Arial" panose="020B0604020202020204" pitchFamily="34" charset="0"/>
                <a:cs typeface="Arial" panose="020B0604020202020204" pitchFamily="34" charset="0"/>
              </a:rPr>
              <a:t>Troost</a:t>
            </a:r>
          </a:p>
        </p:txBody>
      </p:sp>
      <p:sp>
        <p:nvSpPr>
          <p:cNvPr id="3" name="Tijdelijke aanduiding voor inhoud 2">
            <a:extLst>
              <a:ext uri="{FF2B5EF4-FFF2-40B4-BE49-F238E27FC236}">
                <a16:creationId xmlns:a16="http://schemas.microsoft.com/office/drawing/2014/main" id="{F7D6B9A1-A20B-420E-B40A-028EBA47CE3D}"/>
              </a:ext>
            </a:extLst>
          </p:cNvPr>
          <p:cNvSpPr>
            <a:spLocks noGrp="1"/>
          </p:cNvSpPr>
          <p:nvPr>
            <p:ph idx="1"/>
          </p:nvPr>
        </p:nvSpPr>
        <p:spPr>
          <a:xfrm>
            <a:off x="932932" y="1730091"/>
            <a:ext cx="10679186" cy="4429388"/>
          </a:xfrm>
        </p:spPr>
        <p:txBody>
          <a:bodyPr>
            <a:normAutofit fontScale="85000" lnSpcReduction="10000"/>
          </a:bodyPr>
          <a:lstStyle/>
          <a:p>
            <a:pPr marL="0" indent="0">
              <a:buNone/>
            </a:pPr>
            <a:r>
              <a:rPr lang="nl-NL" sz="1800" b="0" i="0" dirty="0">
                <a:effectLst/>
                <a:latin typeface="Arial" panose="020B0604020202020204" pitchFamily="34" charset="0"/>
                <a:cs typeface="Arial" panose="020B0604020202020204" pitchFamily="34" charset="0"/>
              </a:rPr>
              <a:t>Er is lijden dat ontstaat door overtrokken verwachtingen, door de verwachting dat het eigen huwelijk volmaakt zal zijn; </a:t>
            </a:r>
          </a:p>
          <a:p>
            <a:pPr marL="0" indent="0">
              <a:buNone/>
            </a:pPr>
            <a:r>
              <a:rPr lang="nl-NL" sz="1800" b="0" i="0" dirty="0">
                <a:effectLst/>
                <a:latin typeface="Arial" panose="020B0604020202020204" pitchFamily="34" charset="0"/>
                <a:cs typeface="Arial" panose="020B0604020202020204" pitchFamily="34" charset="0"/>
              </a:rPr>
              <a:t>dat we een ideale partner hebben; dat we een beroep krijgen dat ons volledig vervult; dat de opvoeding van de kinderen </a:t>
            </a:r>
          </a:p>
          <a:p>
            <a:pPr marL="0" indent="0">
              <a:buNone/>
            </a:pPr>
            <a:r>
              <a:rPr lang="nl-NL" sz="1800" b="0" i="0" dirty="0">
                <a:effectLst/>
                <a:latin typeface="Arial" panose="020B0604020202020204" pitchFamily="34" charset="0"/>
                <a:cs typeface="Arial" panose="020B0604020202020204" pitchFamily="34" charset="0"/>
              </a:rPr>
              <a:t>ons volledig (ge)lukt. Zo is het leven niet.</a:t>
            </a:r>
          </a:p>
          <a:p>
            <a:pPr marL="0" indent="0">
              <a:buNone/>
            </a:pPr>
            <a:r>
              <a:rPr lang="nl-NL" sz="1800" b="0" i="0" dirty="0">
                <a:effectLst/>
                <a:latin typeface="Arial" panose="020B0604020202020204" pitchFamily="34" charset="0"/>
                <a:cs typeface="Arial" panose="020B0604020202020204" pitchFamily="34" charset="0"/>
              </a:rPr>
              <a:t>De meeste huwelijken gelukken maar half, en dat is dan nog niet slecht.</a:t>
            </a:r>
          </a:p>
          <a:p>
            <a:pPr marL="0" indent="0">
              <a:buNone/>
            </a:pPr>
            <a:r>
              <a:rPr lang="nl-NL" sz="1800" b="0" i="0" dirty="0">
                <a:effectLst/>
                <a:latin typeface="Arial" panose="020B0604020202020204" pitchFamily="34" charset="0"/>
                <a:cs typeface="Arial" panose="020B0604020202020204" pitchFamily="34" charset="0"/>
              </a:rPr>
              <a:t>Veelal is men maar een halve goede vader, een halve goede lerares, een halve gelukkige mens, en dat is niet slecht.</a:t>
            </a:r>
          </a:p>
          <a:p>
            <a:pPr marL="0" indent="0">
              <a:buNone/>
            </a:pPr>
            <a:endParaRPr lang="nl-NL" sz="1800" b="0" i="0" dirty="0">
              <a:effectLst/>
              <a:latin typeface="Arial" panose="020B0604020202020204" pitchFamily="34" charset="0"/>
              <a:cs typeface="Arial" panose="020B0604020202020204" pitchFamily="34" charset="0"/>
            </a:endParaRPr>
          </a:p>
          <a:p>
            <a:pPr marL="0" indent="0">
              <a:buNone/>
            </a:pPr>
            <a:r>
              <a:rPr lang="nl-NL" sz="1800" b="0" i="0" dirty="0">
                <a:effectLst/>
                <a:latin typeface="Arial" panose="020B0604020202020204" pitchFamily="34" charset="0"/>
                <a:cs typeface="Arial" panose="020B0604020202020204" pitchFamily="34" charset="0"/>
              </a:rPr>
              <a:t>Tegen de terreur van de volmaaktheid zou ik de gelukte halfheid willen prijzen.</a:t>
            </a:r>
          </a:p>
          <a:p>
            <a:pPr marL="0" indent="0">
              <a:buNone/>
            </a:pPr>
            <a:endParaRPr lang="nl-NL" sz="1800" b="0" i="0" dirty="0">
              <a:effectLst/>
              <a:latin typeface="Arial" panose="020B0604020202020204" pitchFamily="34" charset="0"/>
              <a:cs typeface="Arial" panose="020B0604020202020204" pitchFamily="34" charset="0"/>
            </a:endParaRPr>
          </a:p>
          <a:p>
            <a:pPr marL="0" indent="0">
              <a:buNone/>
            </a:pPr>
            <a:r>
              <a:rPr lang="nl-NL" sz="1800" b="0" i="0" dirty="0">
                <a:effectLst/>
                <a:latin typeface="Arial" panose="020B0604020202020204" pitchFamily="34" charset="0"/>
                <a:cs typeface="Arial" panose="020B0604020202020204" pitchFamily="34" charset="0"/>
              </a:rPr>
              <a:t>De goedheid en de schoonheid van het leven ligt in het einde, niet in het volkomen lukken.</a:t>
            </a:r>
          </a:p>
          <a:p>
            <a:pPr marL="0" indent="0">
              <a:buNone/>
            </a:pPr>
            <a:r>
              <a:rPr lang="nl-NL" sz="1800" b="0" i="0" dirty="0">
                <a:effectLst/>
                <a:latin typeface="Arial" panose="020B0604020202020204" pitchFamily="34" charset="0"/>
                <a:cs typeface="Arial" panose="020B0604020202020204" pitchFamily="34" charset="0"/>
              </a:rPr>
              <a:t>Het leven is eindig, niet enkel in de betekenis dat wij moeten sterven.</a:t>
            </a:r>
          </a:p>
          <a:p>
            <a:pPr marL="0" indent="0">
              <a:buNone/>
            </a:pPr>
            <a:r>
              <a:rPr lang="nl-NL" sz="1800" b="0" i="0" dirty="0">
                <a:effectLst/>
                <a:latin typeface="Arial" panose="020B0604020202020204" pitchFamily="34" charset="0"/>
                <a:cs typeface="Arial" panose="020B0604020202020204" pitchFamily="34" charset="0"/>
              </a:rPr>
              <a:t>De eindigheid ligt in het leven zelf, in het begrensde geluk, in het begrensde succes, in de begrensde tevredenheid. </a:t>
            </a:r>
          </a:p>
          <a:p>
            <a:pPr marL="0" indent="0">
              <a:buNone/>
            </a:pPr>
            <a:endParaRPr lang="nl-NL" sz="800" b="0" i="0" dirty="0">
              <a:effectLst/>
              <a:latin typeface="Arial" panose="020B0604020202020204" pitchFamily="34" charset="0"/>
              <a:cs typeface="Arial" panose="020B0604020202020204" pitchFamily="34" charset="0"/>
            </a:endParaRPr>
          </a:p>
          <a:p>
            <a:pPr marL="0" indent="0">
              <a:buNone/>
            </a:pPr>
            <a:r>
              <a:rPr lang="nl-NL" sz="1700" b="0" i="0" dirty="0" err="1">
                <a:effectLst/>
                <a:latin typeface="Arial" panose="020B0604020202020204" pitchFamily="34" charset="0"/>
                <a:cs typeface="Arial" panose="020B0604020202020204" pitchFamily="34" charset="0"/>
              </a:rPr>
              <a:t>Fulbert</a:t>
            </a:r>
            <a:r>
              <a:rPr lang="nl-NL" sz="1700" b="0" i="0" dirty="0">
                <a:effectLst/>
                <a:latin typeface="Arial" panose="020B0604020202020204" pitchFamily="34" charset="0"/>
                <a:cs typeface="Arial" panose="020B0604020202020204" pitchFamily="34" charset="0"/>
              </a:rPr>
              <a:t> </a:t>
            </a:r>
            <a:r>
              <a:rPr lang="nl-NL" sz="1700" b="0" i="0" dirty="0" err="1">
                <a:effectLst/>
                <a:latin typeface="Arial" panose="020B0604020202020204" pitchFamily="34" charset="0"/>
                <a:cs typeface="Arial" panose="020B0604020202020204" pitchFamily="34" charset="0"/>
              </a:rPr>
              <a:t>Steffensky</a:t>
            </a:r>
            <a:r>
              <a:rPr lang="nl-NL" sz="1700" b="0" i="0" dirty="0">
                <a:effectLst/>
                <a:latin typeface="Arial" panose="020B0604020202020204" pitchFamily="34" charset="0"/>
                <a:cs typeface="Arial" panose="020B0604020202020204" pitchFamily="34" charset="0"/>
              </a:rPr>
              <a:t>  </a:t>
            </a:r>
          </a:p>
          <a:p>
            <a:pPr marL="0" indent="0">
              <a:buNone/>
            </a:pPr>
            <a:r>
              <a:rPr lang="nl-NL" sz="1700" dirty="0">
                <a:latin typeface="Arial" panose="020B0604020202020204" pitchFamily="34" charset="0"/>
                <a:cs typeface="Arial" panose="020B0604020202020204" pitchFamily="34" charset="0"/>
              </a:rPr>
              <a:t>Duits hoogleraar in de godsdienstpedagogiek, Hamburg</a:t>
            </a:r>
            <a:endParaRPr lang="nl-NL" sz="1700" b="0" i="0" dirty="0">
              <a:effectLst/>
              <a:latin typeface="Arial" panose="020B0604020202020204" pitchFamily="34" charset="0"/>
              <a:cs typeface="Arial" panose="020B0604020202020204" pitchFamily="34" charset="0"/>
            </a:endParaRPr>
          </a:p>
          <a:p>
            <a:pPr marL="0" indent="0">
              <a:buNone/>
            </a:pPr>
            <a:endParaRPr lang="nl-NL" sz="800" b="0" i="0" dirty="0">
              <a:effectLst/>
              <a:latin typeface="Mistral" panose="03090702030407020403" pitchFamily="66" charset="0"/>
            </a:endParaRPr>
          </a:p>
          <a:p>
            <a:endParaRPr lang="nl-BE" sz="800" dirty="0"/>
          </a:p>
        </p:txBody>
      </p:sp>
      <p:sp>
        <p:nvSpPr>
          <p:cNvPr id="4" name="Tijdelijke aanduiding voor dianummer 3"/>
          <p:cNvSpPr>
            <a:spLocks noGrp="1"/>
          </p:cNvSpPr>
          <p:nvPr>
            <p:ph type="sldNum" sz="quarter" idx="12"/>
          </p:nvPr>
        </p:nvSpPr>
        <p:spPr>
          <a:xfrm>
            <a:off x="8610600" y="6077585"/>
            <a:ext cx="2743200" cy="365125"/>
          </a:xfrm>
        </p:spPr>
        <p:txBody>
          <a:bodyPr>
            <a:normAutofit/>
          </a:bodyPr>
          <a:lstStyle/>
          <a:p>
            <a:pPr>
              <a:spcAft>
                <a:spcPts val="600"/>
              </a:spcAft>
            </a:pPr>
            <a:fld id="{71446901-105C-45A9-AE4D-BE60EF1EE0EB}" type="slidenum">
              <a:rPr lang="nl-BE"/>
              <a:pPr>
                <a:spcAft>
                  <a:spcPts val="600"/>
                </a:spcAft>
              </a:pPr>
              <a:t>78</a:t>
            </a:fld>
            <a:endParaRPr lang="nl-BE"/>
          </a:p>
        </p:txBody>
      </p:sp>
    </p:spTree>
    <p:extLst>
      <p:ext uri="{BB962C8B-B14F-4D97-AF65-F5344CB8AC3E}">
        <p14:creationId xmlns:p14="http://schemas.microsoft.com/office/powerpoint/2010/main" val="17650190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D4E41C-CB14-4378-9754-886F50D82290}"/>
              </a:ext>
            </a:extLst>
          </p:cNvPr>
          <p:cNvSpPr>
            <a:spLocks noGrp="1"/>
          </p:cNvSpPr>
          <p:nvPr>
            <p:ph type="title"/>
          </p:nvPr>
        </p:nvSpPr>
        <p:spPr>
          <a:xfrm>
            <a:off x="747402" y="713810"/>
            <a:ext cx="10515600" cy="1325563"/>
          </a:xfrm>
        </p:spPr>
        <p:txBody>
          <a:bodyPr>
            <a:normAutofit/>
          </a:bodyPr>
          <a:lstStyle/>
          <a:p>
            <a:r>
              <a:rPr lang="nl-BE" sz="3600" dirty="0">
                <a:latin typeface="Arial" panose="020B0604020202020204" pitchFamily="34" charset="0"/>
                <a:cs typeface="Arial" panose="020B0604020202020204" pitchFamily="34" charset="0"/>
              </a:rPr>
              <a:t>Oefen dankbaarheid</a:t>
            </a:r>
          </a:p>
        </p:txBody>
      </p:sp>
      <p:pic>
        <p:nvPicPr>
          <p:cNvPr id="4" name="Tijdelijke aanduiding voor inhoud 3">
            <a:extLst>
              <a:ext uri="{FF2B5EF4-FFF2-40B4-BE49-F238E27FC236}">
                <a16:creationId xmlns:a16="http://schemas.microsoft.com/office/drawing/2014/main" id="{DB693FF1-57E2-4938-A6E2-DC1AA3A60C79}"/>
              </a:ext>
            </a:extLst>
          </p:cNvPr>
          <p:cNvPicPr>
            <a:picLocks noGrp="1" noChangeAspect="1"/>
          </p:cNvPicPr>
          <p:nvPr>
            <p:ph idx="1"/>
          </p:nvPr>
        </p:nvPicPr>
        <p:blipFill>
          <a:blip r:embed="rId3"/>
          <a:stretch>
            <a:fillRect/>
          </a:stretch>
        </p:blipFill>
        <p:spPr>
          <a:xfrm>
            <a:off x="8199315" y="865260"/>
            <a:ext cx="2895267" cy="4008001"/>
          </a:xfrm>
          <a:prstGeom prst="rect">
            <a:avLst/>
          </a:prstGeom>
        </p:spPr>
      </p:pic>
      <p:sp>
        <p:nvSpPr>
          <p:cNvPr id="6" name="Tekstvak 5">
            <a:extLst>
              <a:ext uri="{FF2B5EF4-FFF2-40B4-BE49-F238E27FC236}">
                <a16:creationId xmlns:a16="http://schemas.microsoft.com/office/drawing/2014/main" id="{FA376546-FC98-448D-802C-CBFB0DD6C83C}"/>
              </a:ext>
            </a:extLst>
          </p:cNvPr>
          <p:cNvSpPr txBox="1"/>
          <p:nvPr/>
        </p:nvSpPr>
        <p:spPr>
          <a:xfrm>
            <a:off x="1138094" y="3310127"/>
            <a:ext cx="6096000" cy="2092881"/>
          </a:xfrm>
          <a:prstGeom prst="rect">
            <a:avLst/>
          </a:prstGeom>
          <a:noFill/>
        </p:spPr>
        <p:txBody>
          <a:bodyPr wrap="square">
            <a:spAutoFit/>
          </a:bodyPr>
          <a:lstStyle/>
          <a:p>
            <a:pPr marL="0" indent="0">
              <a:buNone/>
            </a:pPr>
            <a:r>
              <a:rPr lang="nl-NL" sz="2000" dirty="0">
                <a:latin typeface="Arial" panose="020B0604020202020204" pitchFamily="34" charset="0"/>
                <a:cs typeface="Arial" panose="020B0604020202020204" pitchFamily="34" charset="0"/>
              </a:rPr>
              <a:t>Dankbare mensen zijn geen naïeve optimisten die hun pijn ontkennen, wel leergierige mensen die hun aandacht richten op wat er nog meer te beleven valt naast de lastige dingen. </a:t>
            </a:r>
          </a:p>
          <a:p>
            <a:pPr marL="0" indent="0">
              <a:buNone/>
            </a:pPr>
            <a:endParaRPr lang="nl-NL" sz="1800" dirty="0">
              <a:latin typeface="Arial" panose="020B0604020202020204" pitchFamily="34" charset="0"/>
              <a:cs typeface="Arial" panose="020B0604020202020204" pitchFamily="34" charset="0"/>
            </a:endParaRPr>
          </a:p>
          <a:p>
            <a:pPr marL="0" indent="0">
              <a:buNone/>
            </a:pPr>
            <a:r>
              <a:rPr lang="nl-NL" sz="1600" dirty="0">
                <a:latin typeface="Arial" panose="020B0604020202020204" pitchFamily="34" charset="0"/>
                <a:cs typeface="Arial" panose="020B0604020202020204" pitchFamily="34" charset="0"/>
              </a:rPr>
              <a:t>Existentieel welzijn: zin in meer dan geluk. </a:t>
            </a:r>
          </a:p>
          <a:p>
            <a:pPr marL="0" indent="0">
              <a:buNone/>
            </a:pPr>
            <a:r>
              <a:rPr lang="nl-NL" sz="1600" dirty="0">
                <a:latin typeface="Arial" panose="020B0604020202020204" pitchFamily="34" charset="0"/>
                <a:cs typeface="Arial" panose="020B0604020202020204" pitchFamily="34" charset="0"/>
              </a:rPr>
              <a:t>Mia </a:t>
            </a:r>
            <a:r>
              <a:rPr lang="nl-NL" sz="1600" dirty="0" err="1">
                <a:latin typeface="Arial" panose="020B0604020202020204" pitchFamily="34" charset="0"/>
                <a:cs typeface="Arial" panose="020B0604020202020204" pitchFamily="34" charset="0"/>
              </a:rPr>
              <a:t>Leijssen</a:t>
            </a:r>
            <a:r>
              <a:rPr lang="nl-NL" sz="1600" dirty="0">
                <a:latin typeface="Arial" panose="020B0604020202020204" pitchFamily="34" charset="0"/>
                <a:cs typeface="Arial" panose="020B0604020202020204" pitchFamily="34" charset="0"/>
              </a:rPr>
              <a:t>, 2016 </a:t>
            </a:r>
          </a:p>
        </p:txBody>
      </p:sp>
      <p:sp>
        <p:nvSpPr>
          <p:cNvPr id="8" name="Tekstvak 7">
            <a:extLst>
              <a:ext uri="{FF2B5EF4-FFF2-40B4-BE49-F238E27FC236}">
                <a16:creationId xmlns:a16="http://schemas.microsoft.com/office/drawing/2014/main" id="{FBA98B55-9211-40BF-AE99-F458BBBA1F1C}"/>
              </a:ext>
            </a:extLst>
          </p:cNvPr>
          <p:cNvSpPr txBox="1"/>
          <p:nvPr/>
        </p:nvSpPr>
        <p:spPr>
          <a:xfrm>
            <a:off x="656967" y="1677632"/>
            <a:ext cx="7249360" cy="1200329"/>
          </a:xfrm>
          <a:prstGeom prst="rect">
            <a:avLst/>
          </a:prstGeom>
          <a:noFill/>
        </p:spPr>
        <p:txBody>
          <a:bodyPr wrap="square">
            <a:spAutoFit/>
          </a:bodyPr>
          <a:lstStyle/>
          <a:p>
            <a:r>
              <a:rPr lang="nl-NL" dirty="0">
                <a:latin typeface="Arial" panose="020B0604020202020204" pitchFamily="34" charset="0"/>
                <a:cs typeface="Arial" panose="020B0604020202020204" pitchFamily="34" charset="0"/>
              </a:rPr>
              <a:t>Noteer elke avond drie dingen waarvoor je hier en nu dankbaar bent.</a:t>
            </a:r>
          </a:p>
          <a:p>
            <a:r>
              <a:rPr lang="nl-NL" dirty="0">
                <a:latin typeface="Arial" panose="020B0604020202020204" pitchFamily="34" charset="0"/>
                <a:cs typeface="Arial" panose="020B0604020202020204" pitchFamily="34" charset="0"/>
              </a:rPr>
              <a:t>…………………………………………………………………………………………………………………………………………………………………………………………………………………………………………</a:t>
            </a:r>
            <a:endParaRPr lang="nl-BE" dirty="0">
              <a:latin typeface="Arial" panose="020B0604020202020204" pitchFamily="34" charset="0"/>
              <a:cs typeface="Arial" panose="020B0604020202020204" pitchFamily="34" charset="0"/>
            </a:endParaRPr>
          </a:p>
        </p:txBody>
      </p:sp>
      <p:sp>
        <p:nvSpPr>
          <p:cNvPr id="3" name="Tijdelijke aanduiding voor dianummer 2"/>
          <p:cNvSpPr>
            <a:spLocks noGrp="1"/>
          </p:cNvSpPr>
          <p:nvPr>
            <p:ph type="sldNum" sz="quarter" idx="12"/>
          </p:nvPr>
        </p:nvSpPr>
        <p:spPr/>
        <p:txBody>
          <a:bodyPr/>
          <a:lstStyle/>
          <a:p>
            <a:fld id="{71446901-105C-45A9-AE4D-BE60EF1EE0EB}" type="slidenum">
              <a:rPr lang="nl-BE" smtClean="0"/>
              <a:t>79</a:t>
            </a:fld>
            <a:endParaRPr lang="nl-BE"/>
          </a:p>
        </p:txBody>
      </p:sp>
    </p:spTree>
    <p:extLst>
      <p:ext uri="{BB962C8B-B14F-4D97-AF65-F5344CB8AC3E}">
        <p14:creationId xmlns:p14="http://schemas.microsoft.com/office/powerpoint/2010/main" val="1987709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E100C2-7621-1ED2-FA6F-B02DF19DCDE2}"/>
              </a:ext>
            </a:extLst>
          </p:cNvPr>
          <p:cNvSpPr>
            <a:spLocks noGrp="1"/>
          </p:cNvSpPr>
          <p:nvPr>
            <p:ph type="title"/>
          </p:nvPr>
        </p:nvSpPr>
        <p:spPr>
          <a:xfrm>
            <a:off x="1509225" y="612377"/>
            <a:ext cx="4282983" cy="1200361"/>
          </a:xfrm>
        </p:spPr>
        <p:txBody>
          <a:bodyPr vert="horz" lIns="91440" tIns="45720" rIns="91440" bIns="45720" rtlCol="0" anchor="b">
            <a:normAutofit/>
          </a:bodyPr>
          <a:lstStyle/>
          <a:p>
            <a:r>
              <a:rPr lang="en-US" sz="3600" kern="1200" dirty="0" err="1">
                <a:latin typeface="+mj-lt"/>
                <a:ea typeface="+mj-ea"/>
                <a:cs typeface="+mj-cs"/>
              </a:rPr>
              <a:t>Werking</a:t>
            </a:r>
            <a:r>
              <a:rPr lang="en-US" sz="3600" kern="1200" dirty="0">
                <a:latin typeface="+mj-lt"/>
                <a:ea typeface="+mj-ea"/>
                <a:cs typeface="+mj-cs"/>
              </a:rPr>
              <a:t> bij </a:t>
            </a:r>
            <a:r>
              <a:rPr lang="en-US" sz="3600" kern="1200" dirty="0" err="1">
                <a:latin typeface="+mj-lt"/>
                <a:ea typeface="+mj-ea"/>
                <a:cs typeface="+mj-cs"/>
              </a:rPr>
              <a:t>aanhoudende</a:t>
            </a:r>
            <a:r>
              <a:rPr lang="en-US" sz="3600" kern="1200" dirty="0">
                <a:latin typeface="+mj-lt"/>
                <a:ea typeface="+mj-ea"/>
                <a:cs typeface="+mj-cs"/>
              </a:rPr>
              <a:t> </a:t>
            </a:r>
            <a:r>
              <a:rPr lang="en-US" sz="3600" kern="1200" dirty="0" err="1">
                <a:latin typeface="+mj-lt"/>
                <a:ea typeface="+mj-ea"/>
                <a:cs typeface="+mj-cs"/>
              </a:rPr>
              <a:t>pijn</a:t>
            </a:r>
            <a:endParaRPr lang="en-US" sz="3600" kern="1200" dirty="0">
              <a:latin typeface="+mj-lt"/>
              <a:ea typeface="+mj-ea"/>
              <a:cs typeface="+mj-cs"/>
            </a:endParaRPr>
          </a:p>
        </p:txBody>
      </p:sp>
      <p:sp>
        <p:nvSpPr>
          <p:cNvPr id="18" name="Tijdelijke aanduiding voor inhoud 17">
            <a:extLst>
              <a:ext uri="{FF2B5EF4-FFF2-40B4-BE49-F238E27FC236}">
                <a16:creationId xmlns:a16="http://schemas.microsoft.com/office/drawing/2014/main" id="{DE736A6B-0563-8B4E-1A7A-B6DF7C5BF785}"/>
              </a:ext>
            </a:extLst>
          </p:cNvPr>
          <p:cNvSpPr>
            <a:spLocks noGrp="1"/>
          </p:cNvSpPr>
          <p:nvPr>
            <p:ph idx="1"/>
          </p:nvPr>
        </p:nvSpPr>
        <p:spPr>
          <a:xfrm>
            <a:off x="1509225" y="2211972"/>
            <a:ext cx="4282984" cy="3265699"/>
          </a:xfrm>
        </p:spPr>
        <p:txBody>
          <a:bodyPr vert="horz" lIns="91440" tIns="45720" rIns="91440" bIns="45720" rtlCol="0" anchor="ctr">
            <a:normAutofit/>
          </a:bodyPr>
          <a:lstStyle/>
          <a:p>
            <a:pPr marL="0" indent="0">
              <a:spcAft>
                <a:spcPts val="600"/>
              </a:spcAft>
              <a:buNone/>
            </a:pPr>
            <a:r>
              <a:rPr lang="en-US" sz="1800" b="1" dirty="0" err="1"/>
              <a:t>Ontregeling</a:t>
            </a:r>
            <a:r>
              <a:rPr lang="en-US" sz="1800" dirty="0"/>
              <a:t> van het centrale </a:t>
            </a:r>
            <a:r>
              <a:rPr lang="en-US" sz="1800" dirty="0" err="1"/>
              <a:t>pijnsysteem</a:t>
            </a:r>
            <a:endParaRPr lang="en-US" sz="1800" dirty="0"/>
          </a:p>
          <a:p>
            <a:pPr>
              <a:spcAft>
                <a:spcPts val="600"/>
              </a:spcAft>
            </a:pPr>
            <a:r>
              <a:rPr lang="en-US" sz="1800" dirty="0" err="1"/>
              <a:t>pijn</a:t>
            </a:r>
            <a:r>
              <a:rPr lang="en-US" sz="1800" dirty="0"/>
              <a:t> </a:t>
            </a:r>
            <a:r>
              <a:rPr lang="en-US" sz="1800" dirty="0" err="1"/>
              <a:t>remmende</a:t>
            </a:r>
            <a:r>
              <a:rPr lang="en-US" sz="1800" dirty="0"/>
              <a:t> </a:t>
            </a:r>
            <a:r>
              <a:rPr lang="en-US" sz="1800" dirty="0" err="1"/>
              <a:t>neuronen</a:t>
            </a:r>
            <a:r>
              <a:rPr lang="en-US" sz="1800" dirty="0"/>
              <a:t> --- </a:t>
            </a:r>
          </a:p>
          <a:p>
            <a:pPr>
              <a:spcAft>
                <a:spcPts val="600"/>
              </a:spcAft>
            </a:pPr>
            <a:r>
              <a:rPr lang="en-US" sz="1800" dirty="0" err="1"/>
              <a:t>pijn</a:t>
            </a:r>
            <a:r>
              <a:rPr lang="en-US" sz="1800" dirty="0"/>
              <a:t> </a:t>
            </a:r>
            <a:r>
              <a:rPr lang="en-US" sz="1800" dirty="0" err="1"/>
              <a:t>stimulerende</a:t>
            </a:r>
            <a:r>
              <a:rPr lang="en-US" sz="1800" dirty="0"/>
              <a:t> </a:t>
            </a:r>
            <a:r>
              <a:rPr lang="en-US" sz="1800" dirty="0" err="1"/>
              <a:t>neuronen</a:t>
            </a:r>
            <a:r>
              <a:rPr lang="en-US" sz="1800" dirty="0"/>
              <a:t> +++</a:t>
            </a:r>
          </a:p>
          <a:p>
            <a:pPr marL="0" indent="0">
              <a:spcAft>
                <a:spcPts val="600"/>
              </a:spcAft>
              <a:buNone/>
            </a:pPr>
            <a:endParaRPr lang="en-US" sz="1800" b="1" dirty="0"/>
          </a:p>
          <a:p>
            <a:pPr marL="0" indent="0">
              <a:spcAft>
                <a:spcPts val="600"/>
              </a:spcAft>
              <a:buNone/>
            </a:pPr>
            <a:r>
              <a:rPr lang="en-US" sz="1800" b="1" dirty="0"/>
              <a:t>Gevoeligheid</a:t>
            </a:r>
            <a:r>
              <a:rPr lang="en-US" sz="1800" dirty="0"/>
              <a:t> </a:t>
            </a:r>
            <a:r>
              <a:rPr lang="en-US" sz="1800" dirty="0" err="1"/>
              <a:t>voor</a:t>
            </a:r>
            <a:r>
              <a:rPr lang="en-US" sz="1800" dirty="0"/>
              <a:t> </a:t>
            </a:r>
            <a:r>
              <a:rPr lang="en-US" sz="1800" dirty="0" err="1"/>
              <a:t>pijn</a:t>
            </a:r>
            <a:r>
              <a:rPr lang="en-US" sz="1800" dirty="0"/>
              <a:t> op het </a:t>
            </a:r>
            <a:r>
              <a:rPr lang="en-US" sz="1800" dirty="0" err="1"/>
              <a:t>niveau</a:t>
            </a:r>
            <a:r>
              <a:rPr lang="en-US" sz="1800" dirty="0"/>
              <a:t> van de </a:t>
            </a:r>
            <a:r>
              <a:rPr lang="en-US" sz="1800" dirty="0" err="1"/>
              <a:t>zenuwen</a:t>
            </a:r>
            <a:r>
              <a:rPr lang="en-US" sz="1800" dirty="0"/>
              <a:t> </a:t>
            </a:r>
            <a:r>
              <a:rPr lang="en-US" sz="1800" dirty="0" err="1"/>
              <a:t>neemt</a:t>
            </a:r>
            <a:r>
              <a:rPr lang="en-US" sz="1800" dirty="0"/>
              <a:t> toe!</a:t>
            </a:r>
          </a:p>
        </p:txBody>
      </p:sp>
      <p:pic>
        <p:nvPicPr>
          <p:cNvPr id="5124" name="Picture 4">
            <a:extLst>
              <a:ext uri="{FF2B5EF4-FFF2-40B4-BE49-F238E27FC236}">
                <a16:creationId xmlns:a16="http://schemas.microsoft.com/office/drawing/2014/main" id="{057D0B62-42F4-0ACF-B975-AF85BEDB235B}"/>
              </a:ext>
            </a:extLst>
          </p:cNvPr>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a:off x="7377999" y="1212558"/>
            <a:ext cx="2888332" cy="3619502"/>
          </a:xfrm>
          <a:prstGeom prst="rect">
            <a:avLst/>
          </a:prstGeom>
          <a:noFill/>
          <a:extLst>
            <a:ext uri="{909E8E84-426E-40DD-AFC4-6F175D3DCCD1}">
              <a14:hiddenFill xmlns:a14="http://schemas.microsoft.com/office/drawing/2010/main">
                <a:solidFill>
                  <a:srgbClr val="FFFFFF"/>
                </a:solidFill>
              </a14:hiddenFill>
            </a:ext>
          </a:extLst>
        </p:spPr>
      </p:pic>
      <p:sp>
        <p:nvSpPr>
          <p:cNvPr id="4" name="Tijdelijke aanduiding voor dianummer 3">
            <a:extLst>
              <a:ext uri="{FF2B5EF4-FFF2-40B4-BE49-F238E27FC236}">
                <a16:creationId xmlns:a16="http://schemas.microsoft.com/office/drawing/2014/main" id="{DB893C3C-F248-C44D-4AA5-52C6C717E2DD}"/>
              </a:ext>
            </a:extLst>
          </p:cNvPr>
          <p:cNvSpPr>
            <a:spLocks noGrp="1"/>
          </p:cNvSpPr>
          <p:nvPr>
            <p:ph type="sldNum" sz="quarter" idx="12"/>
          </p:nvPr>
        </p:nvSpPr>
        <p:spPr>
          <a:xfrm>
            <a:off x="8610600" y="6492240"/>
            <a:ext cx="2743200" cy="365125"/>
          </a:xfrm>
        </p:spPr>
        <p:txBody>
          <a:bodyPr vert="horz" lIns="91440" tIns="45720" rIns="91440" bIns="45720" rtlCol="0">
            <a:normAutofit/>
          </a:bodyPr>
          <a:lstStyle/>
          <a:p>
            <a:pPr>
              <a:spcAft>
                <a:spcPts val="600"/>
              </a:spcAft>
            </a:pPr>
            <a:fld id="{71446901-105C-45A9-AE4D-BE60EF1EE0EB}" type="slidenum">
              <a:rPr lang="en-US" smtClean="0"/>
              <a:pPr>
                <a:spcAft>
                  <a:spcPts val="600"/>
                </a:spcAft>
              </a:pPr>
              <a:t>8</a:t>
            </a:fld>
            <a:endParaRPr lang="en-US"/>
          </a:p>
        </p:txBody>
      </p:sp>
    </p:spTree>
    <p:extLst>
      <p:ext uri="{BB962C8B-B14F-4D97-AF65-F5344CB8AC3E}">
        <p14:creationId xmlns:p14="http://schemas.microsoft.com/office/powerpoint/2010/main" val="27336934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4FF299-3022-4D65-8A95-66A53619726F}"/>
              </a:ext>
            </a:extLst>
          </p:cNvPr>
          <p:cNvSpPr>
            <a:spLocks noGrp="1"/>
          </p:cNvSpPr>
          <p:nvPr>
            <p:ph type="title"/>
          </p:nvPr>
        </p:nvSpPr>
        <p:spPr>
          <a:xfrm>
            <a:off x="1491343" y="723137"/>
            <a:ext cx="10515600" cy="1325563"/>
          </a:xfrm>
        </p:spPr>
        <p:txBody>
          <a:bodyPr>
            <a:normAutofit/>
          </a:bodyPr>
          <a:lstStyle/>
          <a:p>
            <a:r>
              <a:rPr lang="nl-BE" sz="5400" dirty="0">
                <a:latin typeface="Arial" panose="020B0604020202020204" pitchFamily="34" charset="0"/>
                <a:cs typeface="Arial" panose="020B0604020202020204" pitchFamily="34" charset="0"/>
              </a:rPr>
              <a:t>Humor</a:t>
            </a:r>
          </a:p>
        </p:txBody>
      </p:sp>
      <p:sp>
        <p:nvSpPr>
          <p:cNvPr id="3" name="Tijdelijke aanduiding voor dianummer 2"/>
          <p:cNvSpPr>
            <a:spLocks noGrp="1"/>
          </p:cNvSpPr>
          <p:nvPr>
            <p:ph type="sldNum" sz="quarter" idx="12"/>
          </p:nvPr>
        </p:nvSpPr>
        <p:spPr>
          <a:xfrm>
            <a:off x="8610600" y="6356350"/>
            <a:ext cx="2743200" cy="365125"/>
          </a:xfrm>
        </p:spPr>
        <p:txBody>
          <a:bodyPr>
            <a:normAutofit/>
          </a:bodyPr>
          <a:lstStyle/>
          <a:p>
            <a:pPr>
              <a:spcAft>
                <a:spcPts val="600"/>
              </a:spcAft>
            </a:pPr>
            <a:fld id="{71446901-105C-45A9-AE4D-BE60EF1EE0EB}" type="slidenum">
              <a:rPr lang="nl-BE" smtClean="0"/>
              <a:pPr>
                <a:spcAft>
                  <a:spcPts val="600"/>
                </a:spcAft>
              </a:pPr>
              <a:t>80</a:t>
            </a:fld>
            <a:endParaRPr lang="nl-BE"/>
          </a:p>
        </p:txBody>
      </p:sp>
      <p:graphicFrame>
        <p:nvGraphicFramePr>
          <p:cNvPr id="6" name="Tijdelijke aanduiding voor inhoud 3">
            <a:extLst>
              <a:ext uri="{FF2B5EF4-FFF2-40B4-BE49-F238E27FC236}">
                <a16:creationId xmlns:a16="http://schemas.microsoft.com/office/drawing/2014/main" id="{C4FF97E6-BDAF-18BE-EEFB-BED44E986428}"/>
              </a:ext>
            </a:extLst>
          </p:cNvPr>
          <p:cNvGraphicFramePr>
            <a:graphicFrameLocks noGrp="1"/>
          </p:cNvGraphicFramePr>
          <p:nvPr>
            <p:ph idx="1"/>
            <p:extLst/>
          </p:nvPr>
        </p:nvGraphicFramePr>
        <p:xfrm>
          <a:off x="838200" y="2228087"/>
          <a:ext cx="10515600" cy="39488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9177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5"/>
            <a:ext cx="5558489" cy="1325563"/>
          </a:xfrm>
        </p:spPr>
        <p:txBody>
          <a:bodyPr>
            <a:normAutofit/>
          </a:bodyPr>
          <a:lstStyle/>
          <a:p>
            <a:r>
              <a:rPr lang="nl-BE" dirty="0"/>
              <a:t>Doorverwijzing</a:t>
            </a:r>
          </a:p>
        </p:txBody>
      </p:sp>
      <p:sp>
        <p:nvSpPr>
          <p:cNvPr id="3" name="Tijdelijke aanduiding voor inhoud 2"/>
          <p:cNvSpPr>
            <a:spLocks noGrp="1"/>
          </p:cNvSpPr>
          <p:nvPr>
            <p:ph idx="1"/>
          </p:nvPr>
        </p:nvSpPr>
        <p:spPr>
          <a:xfrm>
            <a:off x="838200" y="1825625"/>
            <a:ext cx="5558489" cy="4351338"/>
          </a:xfrm>
        </p:spPr>
        <p:txBody>
          <a:bodyPr>
            <a:normAutofit/>
          </a:bodyPr>
          <a:lstStyle/>
          <a:p>
            <a:r>
              <a:rPr lang="nl-NL" sz="1800" dirty="0"/>
              <a:t>Huisarts</a:t>
            </a:r>
          </a:p>
          <a:p>
            <a:r>
              <a:rPr lang="nl-NL" sz="1800" dirty="0">
                <a:hlinkClick r:id="rId2"/>
              </a:rPr>
              <a:t>www.caw.be</a:t>
            </a:r>
            <a:endParaRPr lang="nl-NL" sz="1800" dirty="0"/>
          </a:p>
          <a:p>
            <a:pPr lvl="1"/>
            <a:r>
              <a:rPr lang="nl-NL" sz="1800" dirty="0"/>
              <a:t>financiële moeilijkheden</a:t>
            </a:r>
          </a:p>
          <a:p>
            <a:pPr lvl="1"/>
            <a:r>
              <a:rPr lang="nl-NL" sz="1800" dirty="0"/>
              <a:t>problemen in je relatie of familie</a:t>
            </a:r>
          </a:p>
          <a:p>
            <a:pPr lvl="1"/>
            <a:r>
              <a:rPr lang="nl-NL" sz="1800" dirty="0"/>
              <a:t>verlies van familie of vrienden</a:t>
            </a:r>
          </a:p>
          <a:p>
            <a:pPr lvl="1"/>
            <a:r>
              <a:rPr lang="nl-NL" sz="1800" dirty="0"/>
              <a:t>eenzaamheid</a:t>
            </a:r>
          </a:p>
          <a:p>
            <a:pPr lvl="1"/>
            <a:r>
              <a:rPr lang="nl-NL" sz="1800" dirty="0"/>
              <a:t>stress</a:t>
            </a:r>
          </a:p>
          <a:p>
            <a:pPr lvl="1"/>
            <a:r>
              <a:rPr lang="nl-NL" sz="1800" dirty="0"/>
              <a:t>verslavingen</a:t>
            </a:r>
          </a:p>
          <a:p>
            <a:pPr lvl="1"/>
            <a:r>
              <a:rPr lang="nl-NL" sz="1800" dirty="0"/>
              <a:t>misdrijven of traumatische gebeurtenissen (zowel slachtoffers als daders)</a:t>
            </a:r>
          </a:p>
          <a:p>
            <a:r>
              <a:rPr lang="nl-NL" sz="1800" dirty="0">
                <a:hlinkClick r:id="rId3"/>
              </a:rPr>
              <a:t>www.geestelijkgezondvlaanderen.be</a:t>
            </a:r>
            <a:endParaRPr lang="nl-NL" sz="1800" dirty="0"/>
          </a:p>
          <a:p>
            <a:pPr lvl="1"/>
            <a:r>
              <a:rPr lang="nl-NL" sz="1800" dirty="0"/>
              <a:t>Centrum geestelijke gezondheidszorg</a:t>
            </a:r>
          </a:p>
          <a:p>
            <a:endParaRPr lang="nl-NL" sz="1300" dirty="0">
              <a:latin typeface="Montserrat"/>
            </a:endParaRPr>
          </a:p>
          <a:p>
            <a:pPr marL="0" indent="0">
              <a:buNone/>
            </a:pPr>
            <a:endParaRPr lang="nl-BE" sz="1300" dirty="0">
              <a:latin typeface="Montserrat"/>
            </a:endParaRPr>
          </a:p>
          <a:p>
            <a:endParaRPr lang="nl-BE" sz="1300" dirty="0">
              <a:latin typeface="Montserrat"/>
            </a:endParaRPr>
          </a:p>
        </p:txBody>
      </p:sp>
      <p:sp>
        <p:nvSpPr>
          <p:cNvPr id="4" name="Tijdelijke aanduiding voor dianummer 3"/>
          <p:cNvSpPr>
            <a:spLocks noGrp="1"/>
          </p:cNvSpPr>
          <p:nvPr>
            <p:ph type="sldNum" sz="quarter" idx="12"/>
          </p:nvPr>
        </p:nvSpPr>
        <p:spPr>
          <a:xfrm>
            <a:off x="9780104" y="6356350"/>
            <a:ext cx="1573696" cy="365125"/>
          </a:xfrm>
        </p:spPr>
        <p:txBody>
          <a:bodyPr>
            <a:normAutofit/>
          </a:bodyPr>
          <a:lstStyle/>
          <a:p>
            <a:pPr>
              <a:spcAft>
                <a:spcPts val="600"/>
              </a:spcAft>
            </a:pPr>
            <a:fld id="{71446901-105C-45A9-AE4D-BE60EF1EE0EB}" type="slidenum">
              <a:rPr lang="nl-BE" smtClean="0"/>
              <a:pPr>
                <a:spcAft>
                  <a:spcPts val="600"/>
                </a:spcAft>
              </a:pPr>
              <a:t>81</a:t>
            </a:fld>
            <a:endParaRPr lang="nl-BE"/>
          </a:p>
        </p:txBody>
      </p:sp>
    </p:spTree>
    <p:extLst>
      <p:ext uri="{BB962C8B-B14F-4D97-AF65-F5344CB8AC3E}">
        <p14:creationId xmlns:p14="http://schemas.microsoft.com/office/powerpoint/2010/main" val="38752576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601874" y="706769"/>
            <a:ext cx="5558489" cy="1325563"/>
          </a:xfrm>
        </p:spPr>
        <p:txBody>
          <a:bodyPr>
            <a:normAutofit/>
          </a:bodyPr>
          <a:lstStyle/>
          <a:p>
            <a:r>
              <a:rPr lang="nl-BE" dirty="0"/>
              <a:t>Doorverwijzing</a:t>
            </a:r>
          </a:p>
        </p:txBody>
      </p:sp>
      <p:sp>
        <p:nvSpPr>
          <p:cNvPr id="3" name="Tijdelijke aanduiding voor inhoud 2"/>
          <p:cNvSpPr>
            <a:spLocks noGrp="1"/>
          </p:cNvSpPr>
          <p:nvPr>
            <p:ph idx="1"/>
          </p:nvPr>
        </p:nvSpPr>
        <p:spPr>
          <a:xfrm>
            <a:off x="1712407" y="1805528"/>
            <a:ext cx="5558489" cy="4351338"/>
          </a:xfrm>
        </p:spPr>
        <p:txBody>
          <a:bodyPr>
            <a:normAutofit/>
          </a:bodyPr>
          <a:lstStyle/>
          <a:p>
            <a:r>
              <a:rPr lang="nl-NL" sz="1500" dirty="0">
                <a:hlinkClick r:id="rId2"/>
              </a:rPr>
              <a:t>http://www.vind-een-psycholoog.be</a:t>
            </a:r>
            <a:endParaRPr lang="nl-NL" sz="1500" dirty="0"/>
          </a:p>
          <a:p>
            <a:pPr lvl="1"/>
            <a:r>
              <a:rPr lang="nl-BE" sz="1500" dirty="0"/>
              <a:t>Zelfstandige hulpverleners</a:t>
            </a:r>
            <a:r>
              <a:rPr lang="nl-NL" sz="1500" dirty="0"/>
              <a:t> </a:t>
            </a:r>
          </a:p>
          <a:p>
            <a:r>
              <a:rPr lang="nl-BE" sz="1500" u="sng" dirty="0">
                <a:hlinkClick r:id="rId3"/>
              </a:rPr>
              <a:t>www.netwerksara.be</a:t>
            </a:r>
            <a:endParaRPr lang="nl-BE" sz="1500" u="sng" dirty="0"/>
          </a:p>
          <a:p>
            <a:pPr lvl="1"/>
            <a:r>
              <a:rPr lang="nl-BE" sz="1500" dirty="0" err="1"/>
              <a:t>Geconvensioneerde</a:t>
            </a:r>
            <a:r>
              <a:rPr lang="nl-BE" sz="1500" dirty="0"/>
              <a:t> eerstelijnspsychologen</a:t>
            </a:r>
          </a:p>
          <a:p>
            <a:r>
              <a:rPr lang="nl-BE" sz="1500" dirty="0"/>
              <a:t>PAAZ</a:t>
            </a:r>
          </a:p>
          <a:p>
            <a:pPr lvl="1"/>
            <a:r>
              <a:rPr lang="nl-BE" sz="1500" dirty="0"/>
              <a:t>Psychiatrische afdeling in een Algemeen ziekenhuis</a:t>
            </a:r>
          </a:p>
          <a:p>
            <a:pPr lvl="2"/>
            <a:r>
              <a:rPr lang="nl-NL" sz="1500" dirty="0"/>
              <a:t>Korte behandeling</a:t>
            </a:r>
          </a:p>
          <a:p>
            <a:pPr lvl="2"/>
            <a:r>
              <a:rPr lang="nl-NL" sz="1500" dirty="0"/>
              <a:t>Psychische crisis en zelfmoordgedachten</a:t>
            </a:r>
          </a:p>
          <a:p>
            <a:pPr lvl="2"/>
            <a:r>
              <a:rPr lang="nl-NL" sz="1500" dirty="0"/>
              <a:t>O.a. ook bij depressies, verslavingsproblemen, stemmings- of angststoornissen.</a:t>
            </a:r>
            <a:endParaRPr lang="nl-BE" sz="1500" dirty="0"/>
          </a:p>
          <a:p>
            <a:endParaRPr lang="nl-BE" sz="1500" dirty="0"/>
          </a:p>
        </p:txBody>
      </p:sp>
      <p:sp>
        <p:nvSpPr>
          <p:cNvPr id="4" name="Tijdelijke aanduiding voor dianummer 3"/>
          <p:cNvSpPr>
            <a:spLocks noGrp="1"/>
          </p:cNvSpPr>
          <p:nvPr>
            <p:ph type="sldNum" sz="quarter" idx="12"/>
          </p:nvPr>
        </p:nvSpPr>
        <p:spPr>
          <a:xfrm>
            <a:off x="9780104" y="6356350"/>
            <a:ext cx="1573696" cy="365125"/>
          </a:xfrm>
        </p:spPr>
        <p:txBody>
          <a:bodyPr>
            <a:normAutofit/>
          </a:bodyPr>
          <a:lstStyle/>
          <a:p>
            <a:pPr>
              <a:spcAft>
                <a:spcPts val="600"/>
              </a:spcAft>
            </a:pPr>
            <a:fld id="{71446901-105C-45A9-AE4D-BE60EF1EE0EB}" type="slidenum">
              <a:rPr lang="nl-BE" smtClean="0"/>
              <a:pPr>
                <a:spcAft>
                  <a:spcPts val="600"/>
                </a:spcAft>
              </a:pPr>
              <a:t>82</a:t>
            </a:fld>
            <a:endParaRPr lang="nl-BE"/>
          </a:p>
        </p:txBody>
      </p:sp>
    </p:spTree>
    <p:extLst>
      <p:ext uri="{BB962C8B-B14F-4D97-AF65-F5344CB8AC3E}">
        <p14:creationId xmlns:p14="http://schemas.microsoft.com/office/powerpoint/2010/main" val="38748958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4839779" y="1201003"/>
            <a:ext cx="2772884" cy="4107976"/>
          </a:xfrm>
          <a:prstGeom prst="rect">
            <a:avLst/>
          </a:prstGeom>
        </p:spPr>
      </p:pic>
      <p:sp>
        <p:nvSpPr>
          <p:cNvPr id="3" name="Tijdelijke aanduiding voor dianummer 2"/>
          <p:cNvSpPr>
            <a:spLocks noGrp="1"/>
          </p:cNvSpPr>
          <p:nvPr>
            <p:ph type="sldNum" sz="quarter" idx="12"/>
          </p:nvPr>
        </p:nvSpPr>
        <p:spPr>
          <a:xfrm>
            <a:off x="8610600" y="6356350"/>
            <a:ext cx="2743200" cy="365125"/>
          </a:xfrm>
        </p:spPr>
        <p:txBody>
          <a:bodyPr>
            <a:normAutofit/>
          </a:bodyPr>
          <a:lstStyle/>
          <a:p>
            <a:pPr>
              <a:spcAft>
                <a:spcPts val="600"/>
              </a:spcAft>
            </a:pPr>
            <a:fld id="{71446901-105C-45A9-AE4D-BE60EF1EE0EB}" type="slidenum">
              <a:rPr lang="nl-BE" smtClean="0"/>
              <a:pPr>
                <a:spcAft>
                  <a:spcPts val="600"/>
                </a:spcAft>
              </a:pPr>
              <a:t>83</a:t>
            </a:fld>
            <a:endParaRPr lang="nl-BE"/>
          </a:p>
        </p:txBody>
      </p:sp>
    </p:spTree>
    <p:extLst>
      <p:ext uri="{BB962C8B-B14F-4D97-AF65-F5344CB8AC3E}">
        <p14:creationId xmlns:p14="http://schemas.microsoft.com/office/powerpoint/2010/main" val="38728251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86834" y="1153572"/>
            <a:ext cx="3200400" cy="4461163"/>
          </a:xfrm>
        </p:spPr>
        <p:txBody>
          <a:bodyPr>
            <a:normAutofit/>
          </a:bodyPr>
          <a:lstStyle/>
          <a:p>
            <a:r>
              <a:rPr lang="nl-BE" dirty="0">
                <a:solidFill>
                  <a:srgbClr val="FFFFFF"/>
                </a:solidFill>
              </a:rPr>
              <a:t>Bronnen</a:t>
            </a:r>
          </a:p>
        </p:txBody>
      </p:sp>
      <p:sp>
        <p:nvSpPr>
          <p:cNvPr id="3" name="Tijdelijke aanduiding voor inhoud 2"/>
          <p:cNvSpPr>
            <a:spLocks noGrp="1"/>
          </p:cNvSpPr>
          <p:nvPr>
            <p:ph idx="1"/>
          </p:nvPr>
        </p:nvSpPr>
        <p:spPr>
          <a:xfrm>
            <a:off x="4447308" y="591344"/>
            <a:ext cx="6906491" cy="5585619"/>
          </a:xfrm>
        </p:spPr>
        <p:txBody>
          <a:bodyPr anchor="ctr">
            <a:normAutofit/>
          </a:bodyPr>
          <a:lstStyle/>
          <a:p>
            <a:r>
              <a:rPr lang="nl-BE" sz="2000" dirty="0" err="1"/>
              <a:t>Contributions</a:t>
            </a:r>
            <a:r>
              <a:rPr lang="nl-BE" sz="2000" dirty="0"/>
              <a:t> of </a:t>
            </a:r>
            <a:r>
              <a:rPr lang="nl-BE" sz="2000" dirty="0" err="1"/>
              <a:t>Psychology</a:t>
            </a:r>
            <a:r>
              <a:rPr lang="nl-BE" sz="2000" dirty="0"/>
              <a:t> </a:t>
            </a:r>
            <a:r>
              <a:rPr lang="nl-BE" sz="2000" dirty="0" err="1"/>
              <a:t>to</a:t>
            </a:r>
            <a:r>
              <a:rPr lang="nl-BE" sz="2000" dirty="0"/>
              <a:t> </a:t>
            </a:r>
            <a:r>
              <a:rPr lang="nl-BE" sz="2000" dirty="0" err="1"/>
              <a:t>the</a:t>
            </a:r>
            <a:r>
              <a:rPr lang="nl-BE" sz="2000" dirty="0"/>
              <a:t> Understanding </a:t>
            </a:r>
            <a:r>
              <a:rPr lang="nl-BE" sz="2000" dirty="0" err="1"/>
              <a:t>and</a:t>
            </a:r>
            <a:r>
              <a:rPr lang="nl-BE" sz="2000" dirty="0"/>
              <a:t> Treatment of People </a:t>
            </a:r>
            <a:r>
              <a:rPr lang="nl-BE" sz="2000" dirty="0" err="1"/>
              <a:t>With</a:t>
            </a:r>
            <a:r>
              <a:rPr lang="nl-BE" sz="2000" dirty="0"/>
              <a:t> </a:t>
            </a:r>
            <a:r>
              <a:rPr lang="nl-BE" sz="2000" dirty="0" err="1"/>
              <a:t>Chronic</a:t>
            </a:r>
            <a:r>
              <a:rPr lang="nl-BE" sz="2000" dirty="0"/>
              <a:t> </a:t>
            </a:r>
            <a:r>
              <a:rPr lang="nl-BE" sz="2000" dirty="0" err="1"/>
              <a:t>Pain</a:t>
            </a:r>
            <a:r>
              <a:rPr lang="nl-BE" sz="2000" dirty="0"/>
              <a:t>; Jensen &amp; Turk; 2014; American </a:t>
            </a:r>
            <a:r>
              <a:rPr lang="nl-BE" sz="2000" dirty="0" err="1"/>
              <a:t>Psychologist</a:t>
            </a:r>
            <a:endParaRPr lang="nl-BE" sz="2000" dirty="0"/>
          </a:p>
          <a:p>
            <a:r>
              <a:rPr lang="nl-BE" sz="2000" dirty="0">
                <a:hlinkClick r:id="rId2"/>
              </a:rPr>
              <a:t>www.paininmotion.be</a:t>
            </a:r>
            <a:r>
              <a:rPr lang="nl-BE" sz="2000" dirty="0"/>
              <a:t>: </a:t>
            </a:r>
          </a:p>
          <a:p>
            <a:pPr lvl="1"/>
            <a:r>
              <a:rPr lang="nl-NL" sz="2000" dirty="0"/>
              <a:t>Scholing –&gt; praktijkmateriaal -&gt; uitleg over het sensitisatiemodel voor patiënten met chronische, veralgemeende pijnklachten of fibromyalgie</a:t>
            </a:r>
            <a:endParaRPr lang="nl-BE" sz="2000" dirty="0"/>
          </a:p>
          <a:p>
            <a:r>
              <a:rPr lang="nl-BE" sz="2000" dirty="0">
                <a:hlinkClick r:id="rId3"/>
              </a:rPr>
              <a:t>www.eoswetenschap.eu</a:t>
            </a:r>
            <a:r>
              <a:rPr lang="nl-BE" sz="2000" dirty="0"/>
              <a:t> </a:t>
            </a:r>
          </a:p>
          <a:p>
            <a:pPr lvl="1"/>
            <a:r>
              <a:rPr lang="nl-BE" sz="2000" dirty="0"/>
              <a:t>Waarom wrijven we over een pijnlijke plek? De rol van het </a:t>
            </a:r>
            <a:r>
              <a:rPr lang="nl-BE" sz="2000" dirty="0" err="1"/>
              <a:t>interneuron</a:t>
            </a:r>
            <a:r>
              <a:rPr lang="nl-BE" sz="2000" dirty="0"/>
              <a:t>.</a:t>
            </a:r>
          </a:p>
          <a:p>
            <a:r>
              <a:rPr lang="nl-BE" sz="2000" dirty="0"/>
              <a:t>www.retrainpain.org</a:t>
            </a:r>
          </a:p>
          <a:p>
            <a:r>
              <a:rPr lang="nl-BE" sz="2000" dirty="0"/>
              <a:t>Loslaten, ik pieker als ik niet tegenwoordig ben; Rogiers</a:t>
            </a:r>
          </a:p>
          <a:p>
            <a:r>
              <a:rPr lang="nl-BE" sz="2000" dirty="0"/>
              <a:t>Online piekercursus: AGORA!</a:t>
            </a:r>
          </a:p>
          <a:p>
            <a:r>
              <a:rPr lang="nl-BE" sz="2000" dirty="0"/>
              <a:t>Stress en </a:t>
            </a:r>
            <a:r>
              <a:rPr lang="nl-BE" sz="2000" dirty="0" err="1"/>
              <a:t>burn</a:t>
            </a:r>
            <a:r>
              <a:rPr lang="nl-BE" sz="2000" dirty="0"/>
              <a:t>- out; Elke Van </a:t>
            </a:r>
            <a:r>
              <a:rPr lang="nl-BE" sz="2000" dirty="0" smtClean="0"/>
              <a:t>Hoof</a:t>
            </a:r>
          </a:p>
          <a:p>
            <a:r>
              <a:rPr lang="nl-BE" sz="2000" dirty="0" smtClean="0"/>
              <a:t>Opleiding counseling </a:t>
            </a:r>
            <a:r>
              <a:rPr lang="nl-BE" sz="2000" dirty="0" err="1" smtClean="0"/>
              <a:t>existentiëel</a:t>
            </a:r>
            <a:r>
              <a:rPr lang="nl-BE" sz="2000" smtClean="0"/>
              <a:t> welzijn, KUL</a:t>
            </a:r>
            <a:endParaRPr lang="nl-BE" sz="2000" dirty="0"/>
          </a:p>
          <a:p>
            <a:endParaRPr lang="nl-BE" sz="1400" dirty="0"/>
          </a:p>
        </p:txBody>
      </p:sp>
      <p:sp>
        <p:nvSpPr>
          <p:cNvPr id="4" name="Tijdelijke aanduiding voor dianummer 3"/>
          <p:cNvSpPr>
            <a:spLocks noGrp="1"/>
          </p:cNvSpPr>
          <p:nvPr>
            <p:ph type="sldNum" sz="quarter" idx="12"/>
          </p:nvPr>
        </p:nvSpPr>
        <p:spPr>
          <a:xfrm>
            <a:off x="9541564" y="6356350"/>
            <a:ext cx="1812235" cy="365125"/>
          </a:xfrm>
        </p:spPr>
        <p:txBody>
          <a:bodyPr>
            <a:normAutofit/>
          </a:bodyPr>
          <a:lstStyle/>
          <a:p>
            <a:pPr>
              <a:spcAft>
                <a:spcPts val="600"/>
              </a:spcAft>
            </a:pPr>
            <a:fld id="{71446901-105C-45A9-AE4D-BE60EF1EE0EB}" type="slidenum">
              <a:rPr lang="nl-BE" smtClean="0"/>
              <a:pPr>
                <a:spcAft>
                  <a:spcPts val="600"/>
                </a:spcAft>
              </a:pPr>
              <a:t>84</a:t>
            </a:fld>
            <a:endParaRPr lang="nl-BE"/>
          </a:p>
        </p:txBody>
      </p:sp>
    </p:spTree>
    <p:extLst>
      <p:ext uri="{BB962C8B-B14F-4D97-AF65-F5344CB8AC3E}">
        <p14:creationId xmlns:p14="http://schemas.microsoft.com/office/powerpoint/2010/main" val="33935196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92F028-D64C-481B-9506-8D0025A71CAB}"/>
              </a:ext>
            </a:extLst>
          </p:cNvPr>
          <p:cNvSpPr>
            <a:spLocks noGrp="1"/>
          </p:cNvSpPr>
          <p:nvPr>
            <p:ph type="title"/>
          </p:nvPr>
        </p:nvSpPr>
        <p:spPr>
          <a:xfrm>
            <a:off x="686834" y="1153572"/>
            <a:ext cx="3200400" cy="4461163"/>
          </a:xfrm>
        </p:spPr>
        <p:txBody>
          <a:bodyPr>
            <a:normAutofit/>
          </a:bodyPr>
          <a:lstStyle/>
          <a:p>
            <a:r>
              <a:rPr lang="nl-BE">
                <a:solidFill>
                  <a:srgbClr val="FFFFFF"/>
                </a:solidFill>
              </a:rPr>
              <a:t>Bronnen</a:t>
            </a:r>
          </a:p>
        </p:txBody>
      </p:sp>
      <p:sp>
        <p:nvSpPr>
          <p:cNvPr id="3" name="Tijdelijke aanduiding voor inhoud 2">
            <a:extLst>
              <a:ext uri="{FF2B5EF4-FFF2-40B4-BE49-F238E27FC236}">
                <a16:creationId xmlns:a16="http://schemas.microsoft.com/office/drawing/2014/main" id="{1944660E-F1B8-4A3B-96EC-5CB6BC5BBE75}"/>
              </a:ext>
            </a:extLst>
          </p:cNvPr>
          <p:cNvSpPr>
            <a:spLocks noGrp="1"/>
          </p:cNvSpPr>
          <p:nvPr>
            <p:ph idx="1"/>
          </p:nvPr>
        </p:nvSpPr>
        <p:spPr>
          <a:xfrm>
            <a:off x="4447308" y="591344"/>
            <a:ext cx="7741644" cy="5585619"/>
          </a:xfrm>
        </p:spPr>
        <p:txBody>
          <a:bodyPr anchor="ctr">
            <a:normAutofit/>
          </a:bodyPr>
          <a:lstStyle/>
          <a:p>
            <a:r>
              <a:rPr lang="nl-BE" sz="2000" dirty="0"/>
              <a:t>Inside out; animatiefilm </a:t>
            </a:r>
            <a:r>
              <a:rPr lang="nl-BE" sz="2000" dirty="0" err="1"/>
              <a:t>Pixar</a:t>
            </a:r>
            <a:endParaRPr lang="nl-BE" sz="2000" dirty="0"/>
          </a:p>
          <a:p>
            <a:r>
              <a:rPr lang="nl-BE" sz="2000" dirty="0"/>
              <a:t>www.existentieelwelzijn.be Mia </a:t>
            </a:r>
            <a:r>
              <a:rPr lang="nl-BE" sz="2000" dirty="0" err="1"/>
              <a:t>Leijssen</a:t>
            </a:r>
            <a:endParaRPr lang="nl-BE" sz="2000" dirty="0"/>
          </a:p>
          <a:p>
            <a:r>
              <a:rPr lang="nl-BE" sz="2000" dirty="0"/>
              <a:t>De kracht van kwetsbaarheid </a:t>
            </a:r>
            <a:r>
              <a:rPr lang="nl-BE" sz="2000" dirty="0" err="1"/>
              <a:t>Brene</a:t>
            </a:r>
            <a:r>
              <a:rPr lang="nl-BE" sz="2000" dirty="0"/>
              <a:t> Brown TED Talk </a:t>
            </a:r>
            <a:r>
              <a:rPr lang="nl-BE" sz="2000" dirty="0">
                <a:hlinkClick r:id="rId2"/>
              </a:rPr>
              <a:t>https://www.ted.com/talks/brene_brown_the_power_of_vulnerability</a:t>
            </a:r>
            <a:endParaRPr lang="nl-BE" sz="2000" dirty="0"/>
          </a:p>
          <a:p>
            <a:r>
              <a:rPr lang="nl-BE" sz="2000" dirty="0"/>
              <a:t>The power of introverts Susan Cain TED Talk</a:t>
            </a:r>
          </a:p>
          <a:p>
            <a:pPr marL="0" indent="0">
              <a:buNone/>
            </a:pPr>
            <a:r>
              <a:rPr lang="nl-BE" sz="2000" dirty="0">
                <a:hlinkClick r:id="rId3"/>
              </a:rPr>
              <a:t>https://www.ted.com/talks/susan_cain_the_power_of_introverts</a:t>
            </a:r>
            <a:endParaRPr lang="nl-BE" sz="2000" dirty="0"/>
          </a:p>
          <a:p>
            <a:pPr marL="0" indent="0">
              <a:buNone/>
            </a:pPr>
            <a:endParaRPr lang="nl-BE" dirty="0"/>
          </a:p>
          <a:p>
            <a:endParaRPr lang="nl-BE" dirty="0"/>
          </a:p>
        </p:txBody>
      </p:sp>
      <p:sp>
        <p:nvSpPr>
          <p:cNvPr id="4" name="Tijdelijke aanduiding voor dianummer 3"/>
          <p:cNvSpPr>
            <a:spLocks noGrp="1"/>
          </p:cNvSpPr>
          <p:nvPr>
            <p:ph type="sldNum" sz="quarter" idx="12"/>
          </p:nvPr>
        </p:nvSpPr>
        <p:spPr>
          <a:xfrm>
            <a:off x="9541564" y="6356350"/>
            <a:ext cx="1812235" cy="365125"/>
          </a:xfrm>
        </p:spPr>
        <p:txBody>
          <a:bodyPr>
            <a:normAutofit/>
          </a:bodyPr>
          <a:lstStyle/>
          <a:p>
            <a:pPr>
              <a:spcAft>
                <a:spcPts val="600"/>
              </a:spcAft>
            </a:pPr>
            <a:fld id="{71446901-105C-45A9-AE4D-BE60EF1EE0EB}" type="slidenum">
              <a:rPr lang="nl-BE" smtClean="0"/>
              <a:pPr>
                <a:spcAft>
                  <a:spcPts val="600"/>
                </a:spcAft>
              </a:pPr>
              <a:t>85</a:t>
            </a:fld>
            <a:endParaRPr lang="nl-BE"/>
          </a:p>
        </p:txBody>
      </p:sp>
    </p:spTree>
    <p:extLst>
      <p:ext uri="{BB962C8B-B14F-4D97-AF65-F5344CB8AC3E}">
        <p14:creationId xmlns:p14="http://schemas.microsoft.com/office/powerpoint/2010/main" val="32511676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86834" y="1153572"/>
            <a:ext cx="3200400" cy="4461163"/>
          </a:xfrm>
        </p:spPr>
        <p:txBody>
          <a:bodyPr>
            <a:normAutofit/>
          </a:bodyPr>
          <a:lstStyle/>
          <a:p>
            <a:r>
              <a:rPr lang="nl-BE">
                <a:solidFill>
                  <a:srgbClr val="FFFFFF"/>
                </a:solidFill>
              </a:rPr>
              <a:t>E- health</a:t>
            </a:r>
          </a:p>
        </p:txBody>
      </p:sp>
      <p:sp>
        <p:nvSpPr>
          <p:cNvPr id="3" name="Tijdelijke aanduiding voor inhoud 2"/>
          <p:cNvSpPr>
            <a:spLocks noGrp="1"/>
          </p:cNvSpPr>
          <p:nvPr>
            <p:ph idx="1"/>
          </p:nvPr>
        </p:nvSpPr>
        <p:spPr>
          <a:xfrm>
            <a:off x="4635703" y="256617"/>
            <a:ext cx="6778053" cy="6255072"/>
          </a:xfrm>
        </p:spPr>
        <p:txBody>
          <a:bodyPr anchor="ctr">
            <a:normAutofit lnSpcReduction="10000"/>
          </a:bodyPr>
          <a:lstStyle/>
          <a:p>
            <a:r>
              <a:rPr lang="nl-BE" sz="1800" dirty="0"/>
              <a:t>ACT eHealth-modules:</a:t>
            </a:r>
            <a:br>
              <a:rPr lang="nl-BE" sz="1800" dirty="0"/>
            </a:br>
            <a:r>
              <a:rPr lang="nl-BE" sz="1800" dirty="0"/>
              <a:t>Voluit Leven (</a:t>
            </a:r>
            <a:r>
              <a:rPr lang="nl-BE" sz="1800" dirty="0" err="1"/>
              <a:t>Minddistrict</a:t>
            </a:r>
            <a:r>
              <a:rPr lang="nl-BE" sz="1800" dirty="0"/>
              <a:t>)  </a:t>
            </a:r>
          </a:p>
          <a:p>
            <a:pPr marL="0" indent="0">
              <a:buNone/>
            </a:pPr>
            <a:r>
              <a:rPr lang="nl-BE" sz="1800" dirty="0">
                <a:hlinkClick r:id="rId3"/>
              </a:rPr>
              <a:t>https://www.minddistrict.com/nl-nl/catalogus/voluit-leven-act</a:t>
            </a:r>
            <a:endParaRPr lang="nl-BE" sz="1800" dirty="0"/>
          </a:p>
          <a:p>
            <a:r>
              <a:rPr lang="nl-BE" sz="1800" dirty="0"/>
              <a:t>ACT (Therapieland)  </a:t>
            </a:r>
          </a:p>
          <a:p>
            <a:pPr marL="0" indent="0">
              <a:buNone/>
            </a:pPr>
            <a:r>
              <a:rPr lang="nl-BE" sz="1800" dirty="0">
                <a:hlinkClick r:id="rId4"/>
              </a:rPr>
              <a:t>https://www.therapieland.nl/aanbod/programmas/act/</a:t>
            </a:r>
            <a:endParaRPr lang="nl-BE" sz="1800" dirty="0"/>
          </a:p>
          <a:p>
            <a:r>
              <a:rPr lang="nl-BE" sz="1800" dirty="0"/>
              <a:t>Leer Loslaten (Psychologie Magazine)  </a:t>
            </a:r>
          </a:p>
          <a:p>
            <a:pPr marL="0" indent="0">
              <a:buNone/>
            </a:pPr>
            <a:r>
              <a:rPr lang="nl-BE" sz="1800" dirty="0">
                <a:hlinkClick r:id="rId5"/>
              </a:rPr>
              <a:t>https://www.psychologiemagazine.nl/academy/loslaten/</a:t>
            </a:r>
            <a:endParaRPr lang="nl-BE" sz="1800" dirty="0"/>
          </a:p>
          <a:p>
            <a:r>
              <a:rPr lang="nl-BE" sz="1800" dirty="0"/>
              <a:t>Beter Slapen (Psychologie Magazine)  </a:t>
            </a:r>
          </a:p>
          <a:p>
            <a:pPr marL="0" indent="0">
              <a:buNone/>
            </a:pPr>
            <a:r>
              <a:rPr lang="nl-BE" sz="1800" dirty="0">
                <a:hlinkClick r:id="rId6"/>
              </a:rPr>
              <a:t>https://www.psychologiemagazine.nl/academy/beter-slapen/</a:t>
            </a:r>
            <a:r>
              <a:rPr lang="nl-BE" sz="1800" dirty="0"/>
              <a:t/>
            </a:r>
            <a:br>
              <a:rPr lang="nl-BE" sz="1800" dirty="0"/>
            </a:br>
            <a:endParaRPr lang="nl-BE" sz="1800" dirty="0"/>
          </a:p>
          <a:p>
            <a:r>
              <a:rPr lang="nl-BE" sz="1800" dirty="0"/>
              <a:t>Geef jezelf een Boost (</a:t>
            </a:r>
            <a:r>
              <a:rPr lang="nl-BE" sz="1800" dirty="0" err="1"/>
              <a:t>Trainingfarm</a:t>
            </a:r>
            <a:r>
              <a:rPr lang="nl-BE" sz="1800" dirty="0"/>
              <a:t>)  </a:t>
            </a:r>
          </a:p>
          <a:p>
            <a:pPr marL="0" indent="0">
              <a:buNone/>
            </a:pPr>
            <a:r>
              <a:rPr lang="nl-BE" sz="1800" dirty="0">
                <a:hlinkClick r:id="rId7"/>
              </a:rPr>
              <a:t>https://trainingfarm.org/ontwikkel-jezelf-online-cursus</a:t>
            </a:r>
            <a:r>
              <a:rPr lang="nl-BE" sz="1800" dirty="0"/>
              <a:t/>
            </a:r>
            <a:br>
              <a:rPr lang="nl-BE" sz="1800" dirty="0"/>
            </a:br>
            <a:endParaRPr lang="nl-BE" sz="1800" dirty="0"/>
          </a:p>
          <a:p>
            <a:r>
              <a:rPr lang="nl-BE" sz="1800" dirty="0"/>
              <a:t>Meerdere modules met ACT-elementen (</a:t>
            </a:r>
            <a:r>
              <a:rPr lang="nl-BE" sz="1800" dirty="0" err="1"/>
              <a:t>Mirro</a:t>
            </a:r>
            <a:r>
              <a:rPr lang="nl-BE" sz="1800" dirty="0"/>
              <a:t>)</a:t>
            </a:r>
          </a:p>
          <a:p>
            <a:pPr marL="0" indent="0">
              <a:buNone/>
            </a:pPr>
            <a:r>
              <a:rPr lang="nl-BE" sz="1800" dirty="0">
                <a:hlinkClick r:id="rId8"/>
              </a:rPr>
              <a:t>https://www.mirro.nl/</a:t>
            </a:r>
            <a:endParaRPr lang="nl-BE" sz="1800" dirty="0"/>
          </a:p>
          <a:p>
            <a:r>
              <a:rPr lang="nl-BE" sz="1800" dirty="0"/>
              <a:t>ACT </a:t>
            </a:r>
            <a:r>
              <a:rPr lang="nl-BE" sz="1800" dirty="0" err="1"/>
              <a:t>app’s</a:t>
            </a:r>
            <a:r>
              <a:rPr lang="nl-BE" sz="1800" dirty="0"/>
              <a:t>:</a:t>
            </a:r>
            <a:br>
              <a:rPr lang="nl-BE" sz="1800" dirty="0"/>
            </a:br>
            <a:r>
              <a:rPr lang="nl-BE" sz="1800" dirty="0"/>
              <a:t>De Mindfulness App zie Google </a:t>
            </a:r>
            <a:r>
              <a:rPr lang="nl-BE" sz="1800" dirty="0" err="1"/>
              <a:t>playstore</a:t>
            </a:r>
            <a:r>
              <a:rPr lang="nl-BE" sz="1800" dirty="0"/>
              <a:t> &amp; App-store</a:t>
            </a:r>
            <a:br>
              <a:rPr lang="nl-BE" sz="1800" dirty="0"/>
            </a:br>
            <a:r>
              <a:rPr lang="nl-BE" sz="1800" dirty="0"/>
              <a:t>VGZ Mindfulness Coach (VGZ, gratis)  </a:t>
            </a:r>
          </a:p>
          <a:p>
            <a:pPr marL="0" indent="0">
              <a:buNone/>
            </a:pPr>
            <a:r>
              <a:rPr lang="nl-BE" sz="1800" dirty="0">
                <a:hlinkClick r:id="rId9"/>
              </a:rPr>
              <a:t>https://www.vgz.nl/mindfulness-coach-app</a:t>
            </a:r>
            <a:endParaRPr lang="nl-BE" sz="1800" dirty="0"/>
          </a:p>
        </p:txBody>
      </p:sp>
      <p:sp>
        <p:nvSpPr>
          <p:cNvPr id="4" name="Tijdelijke aanduiding voor dianummer 3"/>
          <p:cNvSpPr>
            <a:spLocks noGrp="1"/>
          </p:cNvSpPr>
          <p:nvPr>
            <p:ph type="sldNum" sz="quarter" idx="12"/>
          </p:nvPr>
        </p:nvSpPr>
        <p:spPr>
          <a:xfrm>
            <a:off x="9541564" y="6356350"/>
            <a:ext cx="1812235" cy="365125"/>
          </a:xfrm>
        </p:spPr>
        <p:txBody>
          <a:bodyPr>
            <a:normAutofit/>
          </a:bodyPr>
          <a:lstStyle/>
          <a:p>
            <a:pPr>
              <a:spcAft>
                <a:spcPts val="600"/>
              </a:spcAft>
            </a:pPr>
            <a:fld id="{71446901-105C-45A9-AE4D-BE60EF1EE0EB}" type="slidenum">
              <a:rPr lang="nl-BE" smtClean="0"/>
              <a:pPr>
                <a:spcAft>
                  <a:spcPts val="600"/>
                </a:spcAft>
              </a:pPr>
              <a:t>86</a:t>
            </a:fld>
            <a:endParaRPr lang="nl-BE"/>
          </a:p>
        </p:txBody>
      </p:sp>
    </p:spTree>
    <p:extLst>
      <p:ext uri="{BB962C8B-B14F-4D97-AF65-F5344CB8AC3E}">
        <p14:creationId xmlns:p14="http://schemas.microsoft.com/office/powerpoint/2010/main" val="8118903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86834" y="1153572"/>
            <a:ext cx="3200400" cy="4461163"/>
          </a:xfrm>
        </p:spPr>
        <p:txBody>
          <a:bodyPr>
            <a:normAutofit/>
          </a:bodyPr>
          <a:lstStyle/>
          <a:p>
            <a:r>
              <a:rPr lang="nl-BE" sz="2800">
                <a:solidFill>
                  <a:srgbClr val="FFFFFF"/>
                </a:solidFill>
              </a:rPr>
              <a:t>Bronnen troost/hoop/humor</a:t>
            </a:r>
          </a:p>
        </p:txBody>
      </p:sp>
      <p:sp>
        <p:nvSpPr>
          <p:cNvPr id="3" name="Tijdelijke aanduiding voor inhoud 2"/>
          <p:cNvSpPr>
            <a:spLocks noGrp="1"/>
          </p:cNvSpPr>
          <p:nvPr>
            <p:ph idx="1"/>
          </p:nvPr>
        </p:nvSpPr>
        <p:spPr>
          <a:xfrm>
            <a:off x="4447308" y="591344"/>
            <a:ext cx="7301347" cy="5585619"/>
          </a:xfrm>
        </p:spPr>
        <p:txBody>
          <a:bodyPr anchor="ctr">
            <a:normAutofit fontScale="92500" lnSpcReduction="10000"/>
          </a:bodyPr>
          <a:lstStyle/>
          <a:p>
            <a:endParaRPr lang="nl-NL" dirty="0"/>
          </a:p>
          <a:p>
            <a:endParaRPr lang="nl-NL" dirty="0"/>
          </a:p>
          <a:p>
            <a:r>
              <a:rPr lang="nl-NL" dirty="0"/>
              <a:t>De jongen, de mol, de vos en het paard; Charlie </a:t>
            </a:r>
            <a:r>
              <a:rPr lang="nl-NL" dirty="0" err="1"/>
              <a:t>Mackesy</a:t>
            </a:r>
            <a:r>
              <a:rPr lang="nl-NL" dirty="0"/>
              <a:t>.</a:t>
            </a:r>
          </a:p>
          <a:p>
            <a:r>
              <a:rPr lang="nl-NL" dirty="0"/>
              <a:t>Een stukje uit de voorstelling van Herman Finkers Na de Pauze. Een intensief ziekteproces heeft deze bijzondere cabaretier nog sterker geïnspireerd in zijn benadering van waarheid en de dood. </a:t>
            </a:r>
            <a:r>
              <a:rPr lang="nl-NL" dirty="0">
                <a:hlinkClick r:id="rId2"/>
              </a:rPr>
              <a:t>http://www.youtube.com/watch?v=3Ijz9W3xwD4</a:t>
            </a:r>
            <a:endParaRPr lang="nl-BE" dirty="0"/>
          </a:p>
          <a:p>
            <a:r>
              <a:rPr lang="nl-BE" dirty="0"/>
              <a:t>Brigitte Kaandorp en het nummer ‘Ik heb een heel zwaar leven’</a:t>
            </a:r>
          </a:p>
          <a:p>
            <a:r>
              <a:rPr lang="nl-BE" dirty="0"/>
              <a:t>Zijnswijze van Bruce Lee: </a:t>
            </a:r>
            <a:r>
              <a:rPr lang="nl-BE" dirty="0">
                <a:hlinkClick r:id="rId3"/>
              </a:rPr>
              <a:t>https://youtu.be/y5WJOtw2fDs</a:t>
            </a:r>
            <a:endParaRPr lang="nl-BE" dirty="0"/>
          </a:p>
          <a:p>
            <a:endParaRPr lang="nl-BE" dirty="0"/>
          </a:p>
          <a:p>
            <a:endParaRPr lang="nl-BE" dirty="0"/>
          </a:p>
          <a:p>
            <a:endParaRPr lang="nl-BE" dirty="0"/>
          </a:p>
        </p:txBody>
      </p:sp>
      <p:sp>
        <p:nvSpPr>
          <p:cNvPr id="4" name="Tijdelijke aanduiding voor dianummer 3"/>
          <p:cNvSpPr>
            <a:spLocks noGrp="1"/>
          </p:cNvSpPr>
          <p:nvPr>
            <p:ph type="sldNum" sz="quarter" idx="12"/>
          </p:nvPr>
        </p:nvSpPr>
        <p:spPr>
          <a:xfrm>
            <a:off x="9541564" y="6356350"/>
            <a:ext cx="1812235" cy="365125"/>
          </a:xfrm>
        </p:spPr>
        <p:txBody>
          <a:bodyPr>
            <a:normAutofit/>
          </a:bodyPr>
          <a:lstStyle/>
          <a:p>
            <a:pPr>
              <a:spcAft>
                <a:spcPts val="600"/>
              </a:spcAft>
            </a:pPr>
            <a:fld id="{71446901-105C-45A9-AE4D-BE60EF1EE0EB}" type="slidenum">
              <a:rPr lang="nl-BE" smtClean="0"/>
              <a:pPr>
                <a:spcAft>
                  <a:spcPts val="600"/>
                </a:spcAft>
              </a:pPr>
              <a:t>87</a:t>
            </a:fld>
            <a:endParaRPr lang="nl-BE"/>
          </a:p>
        </p:txBody>
      </p:sp>
    </p:spTree>
    <p:extLst>
      <p:ext uri="{BB962C8B-B14F-4D97-AF65-F5344CB8AC3E}">
        <p14:creationId xmlns:p14="http://schemas.microsoft.com/office/powerpoint/2010/main" val="41341388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838534" y="857870"/>
            <a:ext cx="3616913" cy="2795160"/>
          </a:xfrm>
        </p:spPr>
        <p:txBody>
          <a:bodyPr vert="horz" lIns="91440" tIns="45720" rIns="91440" bIns="45720" rtlCol="0" anchor="b">
            <a:normAutofit/>
          </a:bodyPr>
          <a:lstStyle/>
          <a:p>
            <a:pPr algn="ctr"/>
            <a:r>
              <a:rPr lang="en-US" kern="1200">
                <a:solidFill>
                  <a:schemeClr val="tx1"/>
                </a:solidFill>
                <a:latin typeface="+mj-lt"/>
                <a:ea typeface="+mj-ea"/>
                <a:cs typeface="+mj-cs"/>
              </a:rPr>
              <a:t>Centrale pijndemping</a:t>
            </a:r>
          </a:p>
        </p:txBody>
      </p:sp>
      <p:pic>
        <p:nvPicPr>
          <p:cNvPr id="6150" name="Picture 6" descr="Tetanus Rgb Kleurpictogram Infectieziekte Bacteriële Infectie Clostridium  Tetani Bacteriebescherming Gezondheidszorg En Geneeskunde Menselijke Voet  En Roestige Nagel Geïsoleerde Vectorillustratie Stockvectorkunst en meer  beelden van Tetanus - iStock">
            <a:extLst>
              <a:ext uri="{FF2B5EF4-FFF2-40B4-BE49-F238E27FC236}">
                <a16:creationId xmlns:a16="http://schemas.microsoft.com/office/drawing/2014/main" id="{76C5F8BA-5489-D087-6D71-A2F20185C021}"/>
              </a:ext>
            </a:extLst>
          </p:cNvPr>
          <p:cNvPicPr>
            <a:picLocks noGrp="1" noChangeAspect="1" noChangeArrowheads="1"/>
          </p:cNvPicPr>
          <p:nvPr>
            <p:ph idx="1"/>
          </p:nvPr>
        </p:nvPicPr>
        <p:blipFill rotWithShape="1">
          <a:blip r:embed="rId2" cstate="screen">
            <a:extLst>
              <a:ext uri="{28A0092B-C50C-407E-A947-70E740481C1C}">
                <a14:useLocalDpi xmlns:a14="http://schemas.microsoft.com/office/drawing/2010/main" val="0"/>
              </a:ext>
            </a:extLst>
          </a:blip>
          <a:srcRect/>
          <a:stretch/>
        </p:blipFill>
        <p:spPr bwMode="auto">
          <a:xfrm>
            <a:off x="7682607" y="2225052"/>
            <a:ext cx="1992104" cy="1427978"/>
          </a:xfrm>
          <a:prstGeom prst="rect">
            <a:avLst/>
          </a:prstGeom>
          <a:noFill/>
          <a:extLst>
            <a:ext uri="{909E8E84-426E-40DD-AFC4-6F175D3DCCD1}">
              <a14:hiddenFill xmlns:a14="http://schemas.microsoft.com/office/drawing/2010/main">
                <a:solidFill>
                  <a:srgbClr val="FFFFFF"/>
                </a:solidFill>
              </a14:hiddenFill>
            </a:ext>
          </a:extLst>
        </p:spPr>
      </p:pic>
      <p:sp>
        <p:nvSpPr>
          <p:cNvPr id="4" name="Tijdelijke aanduiding voor dianummer 3"/>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71446901-105C-45A9-AE4D-BE60EF1EE0EB}" type="slidenum">
              <a:rPr lang="en-US" sz="1000"/>
              <a:pPr>
                <a:spcAft>
                  <a:spcPts val="600"/>
                </a:spcAft>
              </a:pPr>
              <a:t>9</a:t>
            </a:fld>
            <a:endParaRPr lang="en-US" sz="1000"/>
          </a:p>
        </p:txBody>
      </p:sp>
    </p:spTree>
    <p:extLst>
      <p:ext uri="{BB962C8B-B14F-4D97-AF65-F5344CB8AC3E}">
        <p14:creationId xmlns:p14="http://schemas.microsoft.com/office/powerpoint/2010/main" val="34363877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Kantoorthema">
  <a:themeElements>
    <a:clrScheme name="Aangepast 11">
      <a:dk1>
        <a:sysClr val="windowText" lastClr="000000"/>
      </a:dk1>
      <a:lt1>
        <a:srgbClr val="B0DBF3"/>
      </a:lt1>
      <a:dk2>
        <a:srgbClr val="2A2B70"/>
      </a:dk2>
      <a:lt2>
        <a:srgbClr val="62B8E8"/>
      </a:lt2>
      <a:accent1>
        <a:srgbClr val="E199B1"/>
      </a:accent1>
      <a:accent2>
        <a:srgbClr val="9CD49A"/>
      </a:accent2>
      <a:accent3>
        <a:srgbClr val="B0DBF3"/>
      </a:accent3>
      <a:accent4>
        <a:srgbClr val="F0A8C8"/>
      </a:accent4>
      <a:accent5>
        <a:srgbClr val="D7E484"/>
      </a:accent5>
      <a:accent6>
        <a:srgbClr val="7FD4CC"/>
      </a:accent6>
      <a:hlink>
        <a:srgbClr val="2A2B70"/>
      </a:hlink>
      <a:folHlink>
        <a:srgbClr val="2A2B70"/>
      </a:folHlink>
    </a:clrScheme>
    <a:fontScheme name="AZ KLINA proxima">
      <a:majorFont>
        <a:latin typeface="Proxima Soft Semibold"/>
        <a:ea typeface=""/>
        <a:cs typeface=""/>
      </a:majorFont>
      <a:minorFont>
        <a:latin typeface="Proxima Sof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Z Klina_presentatie_basis_lichtblauw" id="{FBDFD07B-ED4E-457C-9EBC-AA6F27F9969D}" vid="{B1FEADF5-F35F-4389-8CAD-C97ACDC8270C}"/>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AZ Klina presentatie basis lichtblauw</Template>
  <TotalTime>61</TotalTime>
  <Words>4649</Words>
  <Application>Microsoft Office PowerPoint</Application>
  <PresentationFormat>Breedbeeld</PresentationFormat>
  <Paragraphs>817</Paragraphs>
  <Slides>87</Slides>
  <Notes>22</Notes>
  <HiddenSlides>0</HiddenSlides>
  <MMClips>3</MMClips>
  <ScaleCrop>false</ScaleCrop>
  <HeadingPairs>
    <vt:vector size="6" baseType="variant">
      <vt:variant>
        <vt:lpstr>Gebruikte lettertypen</vt:lpstr>
      </vt:variant>
      <vt:variant>
        <vt:i4>8</vt:i4>
      </vt:variant>
      <vt:variant>
        <vt:lpstr>Thema</vt:lpstr>
      </vt:variant>
      <vt:variant>
        <vt:i4>1</vt:i4>
      </vt:variant>
      <vt:variant>
        <vt:lpstr>Diatitels</vt:lpstr>
      </vt:variant>
      <vt:variant>
        <vt:i4>87</vt:i4>
      </vt:variant>
    </vt:vector>
  </HeadingPairs>
  <TitlesOfParts>
    <vt:vector size="96" baseType="lpstr">
      <vt:lpstr>Montserrat</vt:lpstr>
      <vt:lpstr>Times New Roman</vt:lpstr>
      <vt:lpstr>Proxima Soft Semibold</vt:lpstr>
      <vt:lpstr>Proxima Soft Light</vt:lpstr>
      <vt:lpstr>Calibri</vt:lpstr>
      <vt:lpstr>Mistral</vt:lpstr>
      <vt:lpstr>Calibri Light</vt:lpstr>
      <vt:lpstr>Arial</vt:lpstr>
      <vt:lpstr>Kantoorthema</vt:lpstr>
      <vt:lpstr>PowerPoint-presentatie</vt:lpstr>
      <vt:lpstr>PowerPoint-presentatie</vt:lpstr>
      <vt:lpstr>Waarom zitten jullie hier?</vt:lpstr>
      <vt:lpstr>PowerPoint-presentatie</vt:lpstr>
      <vt:lpstr>Waarom bestaat pijn?</vt:lpstr>
      <vt:lpstr>Mythes</vt:lpstr>
      <vt:lpstr>PowerPoint-presentatie</vt:lpstr>
      <vt:lpstr>Werking bij aanhoudende pijn</vt:lpstr>
      <vt:lpstr>Centrale pijndemping</vt:lpstr>
      <vt:lpstr>Centrale pijndemping                   Centrale pijnversterker</vt:lpstr>
      <vt:lpstr>Versterken van pijn, waarom?     Gevolgen?</vt:lpstr>
      <vt:lpstr>Zelfreflectie </vt:lpstr>
      <vt:lpstr>Pijn kan invloed hebben op …</vt:lpstr>
      <vt:lpstr>Het lichaam en de psychologie</vt:lpstr>
      <vt:lpstr>PowerPoint-presentatie</vt:lpstr>
      <vt:lpstr>PowerPoint-presentatie</vt:lpstr>
      <vt:lpstr>PowerPoint-presentatie</vt:lpstr>
      <vt:lpstr>Beïnvloedingsfactoren</vt:lpstr>
      <vt:lpstr>Hoe we denken!</vt:lpstr>
      <vt:lpstr>Stil staan!</vt:lpstr>
      <vt:lpstr>Vele manieren van denken</vt:lpstr>
      <vt:lpstr>PowerPoint-presentatie</vt:lpstr>
      <vt:lpstr>Waaraan</vt:lpstr>
      <vt:lpstr>PowerPoint-presentatie</vt:lpstr>
      <vt:lpstr>Aandacht bij chronische pijn</vt:lpstr>
      <vt:lpstr>Aandachttraining </vt:lpstr>
      <vt:lpstr>PowerPoint-presentatie</vt:lpstr>
      <vt:lpstr>De mate van stress</vt:lpstr>
      <vt:lpstr>PowerPoint-presentatie</vt:lpstr>
      <vt:lpstr>Wat triggert jou?</vt:lpstr>
      <vt:lpstr>PowerPoint-presentatie</vt:lpstr>
      <vt:lpstr>Effect van een brein onder stress? </vt:lpstr>
      <vt:lpstr>Depressie versus burn- out</vt:lpstr>
      <vt:lpstr>Stress anders bekeken</vt:lpstr>
      <vt:lpstr>PowerPoint-presentatie</vt:lpstr>
      <vt:lpstr>PowerPoint-presentatie</vt:lpstr>
      <vt:lpstr>PowerPoint-presentatie</vt:lpstr>
      <vt:lpstr>Reflectievraag</vt:lpstr>
      <vt:lpstr>Hoe we ons voelen</vt:lpstr>
      <vt:lpstr>Gevoelens</vt:lpstr>
      <vt:lpstr>Hoe we ons gedragen</vt:lpstr>
      <vt:lpstr>Bewegingsmodel</vt:lpstr>
      <vt:lpstr>‘De aard van het beestje’</vt:lpstr>
      <vt:lpstr>PowerPoint-presentatie</vt:lpstr>
      <vt:lpstr>Psychologie in beweging</vt:lpstr>
      <vt:lpstr> Hoe kom je psychologisch in bewegen? </vt:lpstr>
      <vt:lpstr> Wat betekent psychologisch bewegen? </vt:lpstr>
      <vt:lpstr>PowerPoint-presentatie</vt:lpstr>
      <vt:lpstr>PowerPoint-presentatie</vt:lpstr>
      <vt:lpstr>PowerPoint-presentatie</vt:lpstr>
      <vt:lpstr>Psychologisch in beweging  komen betekent ook</vt:lpstr>
      <vt:lpstr>Psychologisch in beweging  zijn kan betekenen dat je</vt:lpstr>
      <vt:lpstr>Mindfulness Based Therapy</vt:lpstr>
      <vt:lpstr>PowerPoint-presentatie</vt:lpstr>
      <vt:lpstr>PowerPoint-presentatie</vt:lpstr>
      <vt:lpstr>Acceptance and committment therapy (ACT)</vt:lpstr>
      <vt:lpstr>Ademen</vt:lpstr>
      <vt:lpstr>Gezonde aandacht voor mijn gedachten</vt:lpstr>
      <vt:lpstr>Wat wil ik met deze gedachten? </vt:lpstr>
      <vt:lpstr>Gezonde aandacht voor mijn gevoelens</vt:lpstr>
      <vt:lpstr>Gezonde aandacht voor mijn gevoelens</vt:lpstr>
      <vt:lpstr>Wat te doen met emoties?</vt:lpstr>
      <vt:lpstr>Hoe verander je emoties?</vt:lpstr>
      <vt:lpstr>Gezond gedrag</vt:lpstr>
      <vt:lpstr>Gezond gedrag</vt:lpstr>
      <vt:lpstr>Gezond gedrag</vt:lpstr>
      <vt:lpstr>Angstig en tóch doen!</vt:lpstr>
      <vt:lpstr>Sociaal contact</vt:lpstr>
      <vt:lpstr>Verbinding</vt:lpstr>
      <vt:lpstr>PowerPoint-presentatie</vt:lpstr>
      <vt:lpstr>PowerPoint-presentatie</vt:lpstr>
      <vt:lpstr>Krachtbronnen</vt:lpstr>
      <vt:lpstr>PowerPoint-presentatie</vt:lpstr>
      <vt:lpstr>Reflectievragen </vt:lpstr>
      <vt:lpstr>Talenten</vt:lpstr>
      <vt:lpstr>Zoek troost en ontspanning</vt:lpstr>
      <vt:lpstr>Hoop</vt:lpstr>
      <vt:lpstr>Troost</vt:lpstr>
      <vt:lpstr>Oefen dankbaarheid</vt:lpstr>
      <vt:lpstr>Humor</vt:lpstr>
      <vt:lpstr>Doorverwijzing</vt:lpstr>
      <vt:lpstr>Doorverwijzing</vt:lpstr>
      <vt:lpstr>PowerPoint-presentatie</vt:lpstr>
      <vt:lpstr>Bronnen</vt:lpstr>
      <vt:lpstr>Bronnen</vt:lpstr>
      <vt:lpstr>E- health</vt:lpstr>
      <vt:lpstr>Bronnen troost/hoop/humor</vt:lpstr>
    </vt:vector>
  </TitlesOfParts>
  <Company>AZ Klina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Polizzi Sabrina</dc:creator>
  <cp:lastModifiedBy>Polizzi Sabrina</cp:lastModifiedBy>
  <cp:revision>8</cp:revision>
  <dcterms:created xsi:type="dcterms:W3CDTF">2023-03-09T09:17:42Z</dcterms:created>
  <dcterms:modified xsi:type="dcterms:W3CDTF">2023-03-09T10:18:46Z</dcterms:modified>
</cp:coreProperties>
</file>